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9CA79-BF6E-45C9-80A7-E3D97828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9B6F0-38D2-4BE9-B176-C2F04ECF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877E0-332E-4DDB-B51A-622D5AF5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347AD-C2A1-427E-BE73-DE783236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08FEF-8FFD-4E44-97A9-D474EF0F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6F9FE-3FF4-4294-97BE-B84CC0DB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E98F8-535F-4A81-A6EE-712F282B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C0F3F-ADE4-4E83-BF4E-7261B129F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8166F-5023-41B3-AE7F-A34B1EE56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87B75-8E93-4500-B15C-25BB2A032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E746F-C0E2-4012-A79E-F06DE930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1130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线性时变周期系统的能控性分析\n## 1.线性时变周期系统的基本概念与性质\n### 1.1线性时变周期系统的定义与示例\n### 1.2线性时变周期系统的性质与分析方法\n### 1.3线性时变周期系统与线性定常系统的比较\n## 2.线性时变周期系统的能控性分析\n### 2.1线性时变周期系统的能控性定义与条件\n### 2.2线性时变周期系统的能控性判据与算法\n### 2.3线性时变周期系统的能控性分析与设计\n## 3.线性时变周期系统的能观测性分析\n### 3.1线性时变周期系统的能观测性定义与条件\n### 3.2线性时变周期系统的能观测性判据与算法\n### 3.3线性时变周期系统的能观测性分析与设计\n## 4.线性时变周期系统的能控性与能观测性之间的关系\n### 4.1线性时变周期系统的能控性与能观测性的联系\n### 4.2线性时变周期系统的能控性与能观测性的分离原理\n### 4.3线性时变周期系统的能控性与能观测性的对偶性\n## 5.线性时变周期系统的能控性分析的应用实例\n### 5.1线性时变周期系统在控制系统中的应用\n### 5.2线性时变周期系统在通信系统中的应用\n### 5.3线性时变周期系统在机器人系统中的应用\n## 6.结论与展望\n### 6.1线性时变周期系统的能控性分析研究成果总结\n### 6.2线性时变周期系统的能控性分析研究方向展望\n### 6.3线性时变周期系统的能控性分析在实际应用中的潜力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线性时变周期系统的能控性分析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线性时变周期系统的基本概念与性质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线性时变周期系统（Linear Time-Varying Periodic Systems, LTVPS）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定义：状态变量随时间周期性变化的线性系统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示例：弹簧质量系统、机械振动系统、生态系统等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线性时变周期系统的数学模型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状态方程：描述系统状态随时间变化的方程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输入矩阵：描述系统输入与状态之间的关系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输出矩阵：描述系统输出与状态之间的关系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线性时变周期系统的周期性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周期：系统状态重复出现的间隔时间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周期性条件：系统状态在整数倍周期时刻相等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线性时变周期系统的定义与示例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线性时变周期系统的性质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线性性质：系统状态线性组合的输出仍具有线性性质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时变性质：系统状态转移矩阵随时间变化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周期性质：系统状态在整数倍周期时刻重复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线性时变周期系统的分析方法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时域分析方法：通过分析系统状态随时间的变化来研究系统性质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频域分析方法：通过分析系统频率响应来研究系统性质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数值分析方法：通过计算机仿真和数值计算来研究系统性质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线性时变周期系统的性质与分析方法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5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6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7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48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49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线性定常系统（Linear Time-Invariant Systems, LTI）</a:t>
                </a:r>
                <a:endParaRPr/>
              </a:p>
            </p:txBody>
          </p:sp>
          <p:sp>
            <p:nvSpPr>
              <p:cNvPr id="251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定义：状态变量不随时间变化的线性系统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示例：力学系统、电路系统、热力学系统等</a:t>
                </a:r>
                <a:endParaRPr/>
              </a:p>
            </p:txBody>
          </p:sp>
        </p:grpSp>
        <p:grpSp>
          <p:nvGrpSpPr>
            <p:cNvPr id="252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53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线性时变周期系统与线性定常系统的区别</a:t>
                </a:r>
                <a:endParaRPr/>
              </a:p>
            </p:txBody>
          </p:sp>
          <p:sp>
            <p:nvSpPr>
              <p:cNvPr id="255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时变性质：线性时变周期系统状态转移矩阵随时间变化，而线性定常系统状态转移矩阵不随时间变化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周期性质：线性时变周期系统状态具有周期性，而线性定常系统状态没有周期性</a:t>
                </a:r>
                <a:endParaRPr/>
              </a:p>
            </p:txBody>
          </p:sp>
        </p:grpSp>
        <p:grpSp>
          <p:nvGrpSpPr>
            <p:cNvPr id="256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57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线性时变周期系统与线性定常系统的联系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当周期趋近于无穷大时，线性时变周期系统退化为线性定常系统</a:t>
                </a:r>
                <a:endParaRPr/>
              </a:p>
            </p:txBody>
          </p:sp>
        </p:grpSp>
      </p:grpSp>
      <p:sp>
        <p:nvSpPr>
          <p:cNvPr id="260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1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线性时变周期系统与线性定常系统的比较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线性时变周期系统的能控性分析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线性时变周期系统的能控性定义与条件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能控性（Controllability）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定义：系统能否通过输入信号控制到期望的状态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能控性条件：系统能控性矩阵具有满秩特性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线性时变周期系统的能控性分析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能控性判据：基于系统状态转移矩阵和输入矩阵的能控性判据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能控性指数：描述系统能控性的定量指标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线性时变周期系统的能控性判据与算法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能控性判据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Kalman能控性判据：基于系统状态转移矩阵和输入矩阵的判据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Hautus能控性判据：基于系统能控性矩阵的判据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能控性算法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求解能控性矩阵：通过计算系统状态转移矩阵和输入矩阵的乘积得到能控性矩阵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求解能控性指数：通过计算能控性矩阵的秩得到能控性指数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能控性分析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分析系统能控性矩阵的特性，判断系统是否具有能控性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分析系统能控性指数，评估系统能控性水平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能控性设计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设计合适的输入信号，使系统具有期望的能控性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优化系统结构，提高系统能控性水平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线性时变周期系统的能控性分析与设计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线性时变周期系统的能观测性分析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能观测性（Observability）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定义：系统能否通过输出信号观测到状态信息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能观测性条件：系统能观测性矩阵具有满秩特性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线性时变周期系统的能观测性分析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能观测性判据：基于系统状态转移矩阵和输出矩阵的能观测性判据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能观测性指数：描述系统能观测性的定量指标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线性时变周期系统的能观测性定义与条件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线性时变周期系统的能观测性判据与算法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能观测性判据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Kalman能观测性判据：基于系统状态转移矩阵和输出矩阵的判据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Hautus能观测性判据：基于系统能观测性矩阵的判据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能观测性算法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求解能观测性矩阵：通过计算系统状态转移矩阵和输出矩阵的乘积得到能观测性矩阵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求解能观测性指数：通过计算能观测性矩阵的秩得到能观测性指数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线性时变周期系统的能观测性分析与设计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能观测性分析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分析系统能观测性矩阵的特性，判断系统是否具有能观测性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分析系统能观测性指数，评估系统能观测性水平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能观测性设计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设计合适的输出信号，使系统具有期望的能观测性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优化系统结构，提高系统能观测性水平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https://d.book118.com/815021130004011114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线性时变周期系统的能控性分析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2024-09-20T23:17:46.903</cp:lastPrinted>
  <dcterms:created xsi:type="dcterms:W3CDTF">2024-09-20T15:17:46Z</dcterms:created>
  <dcterms:modified xsi:type="dcterms:W3CDTF">2024-09-20T15:17:48Z</dcterms:modified>
</cp:coreProperties>
</file>