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61B391-FBEE-4347-AEB0-FBED8FBF9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4397C-0BC1-4D18-9C69-C93584354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51D286-3957-4C1E-A2E2-E8A9DDA56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4F2EF8-6CDE-4A20-AEA9-A19DDCCE0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58263E-2669-4D20-AF70-B2A30E9BC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C95AC5-1931-4EE6-8CBD-D1F8991AF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CC961E-A726-4759-8FF1-798E320F5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095903-9490-4A85-86DD-C402EB6A4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E81492-D14E-48F7-B26D-671B02C0A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6781C1-1363-40C4-8845-5EF5A8509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2E2993-ED0B-414A-930B-5A5EE04AA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02230404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《数字电路与数字逻辑》第六章课件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第六章概述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逻辑门电路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组合逻辑电路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时序逻辑电路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数字电路的实践应用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第六章概述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25" r="14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数字电路与数字逻辑是计算机科学与工程学科的重要基础，第六章作为该学科的核心章节，主要介绍了数字电路与数字逻辑的基本概念、原理和应用。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随着计算机技术的快速发展，数字电路与数字逻辑在信息处理、通信、控制系统等领域的应用越来越广泛，因此掌握这一章节的知识对于后续学习和实践至关重要。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章节背景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章节目标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理解数字电路与数字逻辑的基本概念、原理和应用。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掌握数字电路的分析和设计方法，包括逻辑门电路、触发器、寄存器等。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熟悉数字逻辑的运算规则和常用逻辑门电路的特性。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了解数字电路与数字逻辑的发展趋势和应用前景。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数字电路的基本概念和原理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介绍数字电路的特点、分类、表示方法等。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逻辑门电路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介绍逻辑门电路的基本原理、分类和特性，包括AND、OR、NOT等基本门电路。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触发器和寄存器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介绍触发器和寄存器的基本原理、分类和特性，以及在数字电路中的应用。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数字逻辑运算规则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介绍数字逻辑的运算规则，包括逻辑与、或、非等基本运算，以及复合运算的规则和优先级。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数字电路的应用和发展趋势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介绍数字电路在计算机、通信、控制系统等领域的应用，以及数字电路的发展趋势和未来展望。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章节内容概览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实现数字逻辑功能的物理装置，由电子器件组成。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数字电路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研究数字电路中输入与输出之间逻辑关系的理论。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数字逻辑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数字逻辑是数字电路的理论基础，数字电路是数字逻辑的具体实现。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关系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数字电路与数字逻辑的关系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二极管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电流控制型器件，用于信号的放大和开关。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三极管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场效应管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实现基本逻辑运算的电路，如与门、或门、非门等。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单向导电性，常用于信号的隔离和放大。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电压控制型器件，具有低噪声、高输入阻抗等特点。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数字电路的基本元件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545" r="1554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971" r="179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两个输入都为高电平时，输出为高电平。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与运算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两个输入中至少有一个为高电平时，输出为高电平。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或运算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输入为高电平时，输出为低电平；输入为低电平时，输出为高电平。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非运算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两个输入相同时，输出为低电平；不同时，输出为高电平。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异或运算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数字逻辑的基本运算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逻辑门电路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58" b="195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315" b="243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逻辑门电路的分类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按照功能分类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包括与门、或门、非门、与非门、或非门等。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按照输入输出信号分类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分为单输入单输出逻辑门电路和多输入多输出逻辑门电路。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按照电路结构分类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分为简单逻辑门电路和复合逻辑门电路。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当所有输入信号都为高电平时，输出信号为高电平；否则，输出信号为低电平。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426" r="11426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当至少一个输入信号为高电平时，输出信号为高电平；否则，输出信号为低电平。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或门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输入信号与输出信号相反，即输入高电平时输出低电平，输入低电平时输出高电平。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常用逻辑门电路的工作原理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https://d.book118.com/815022304042011100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2024-09-07T23:45:22.170</cp:lastPrinted>
  <dcterms:created xsi:type="dcterms:W3CDTF">2024-09-07T15:45:22Z</dcterms:created>
  <dcterms:modified xsi:type="dcterms:W3CDTF">2024-09-07T15:45:24Z</dcterms:modified>
</cp:coreProperties>
</file>