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477BB-A2A3-4C6B-B1AB-BD91C44F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3E6E2-0E5F-4A6E-AD17-15CE9CBD5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DC15D-39BD-4AC9-A6CF-78B4D986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05BCA-7E69-4324-872D-1C773A488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2A4EC-AEF1-4A24-AD91-25A16D2B6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D63F5-5C66-4146-B347-80B72451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63E26-C093-42CA-95C0-F0F6064C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4E863-681F-42B2-80AD-BB2FCD5A5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6BFC2-C405-432A-9DF8-96296BDE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C6FD3-BDBC-4661-B2CC-05EAB4900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FB2FF-A790-4128-AB9B-38E546586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2232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性疾病预防与日常治疗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性疾病概述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性病预防方法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性病治疗手段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性病预防与治疗的误区与澄清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性病预防与治疗的未来展望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性疾病概述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性传播疾病（STD）是指通过性接触或性行为传播的一类疾病，包括梅毒、淋病、生殖器疱疹、尖锐湿疣、非淋菌性尿道炎等。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根据病原体的不同，性传播疾病可以分为细菌性、病毒性、寄生虫性和其他类型。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性传播疾病主要通过性接触、血液传播和母婴传播。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性传播疾病对个体健康和社会卫生都具有严重影响，可能导致不孕不育、流产、新生儿感染等后果，同时也增加了艾滋病的传播风险。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传播途径与影响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预防性传播疾病的关键是采取安全性行为措施，包括正确使用安全套、避免不洁性行为和避免共用注射器等。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一旦感染性传播疾病，应及时就医并接受规范治疗，以避免病情加重和并发症的发生。同时，治疗期间应避免性行为或采取安全性行为措施，以免传染给他人。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预防与治疗的重要性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性病预防方法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0" r="8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通过学校、社区和媒体等途径，向大众普及安全性行为知识，包括正确使用避孕套、避免性病传播等。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安全性行为知识普及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在学校开设性教育课程，引导学生树立正确的性观念，增强自我保护意识。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性教育课程设置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安全性行为教育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正确使用避孕套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在使用避孕套时，应确保其完整无破损，并按照说明书正确使用，以最大程度地减少性病传播的风险。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避孕套的推广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政府和社会组织应积极推广避孕套的使用，特别是在青少年和性活跃人群中。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避孕套的使用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安全性行为的推广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安全性行为宣传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通过各种渠道宣传安全性行为的重要性，提高大众对性病传播的认识和自我保护意识。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安全性行为倡导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鼓励大众选择安全性行为，避免不安全的性行为，特别是与陌生人或高危人群的性接触。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定期进行性健康检查可以及时发现和治疗性病，降低性病传播的风险。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定期性健康检查的重要性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根据个人情况，医生会建议合适的检查频率和项目，如生殖器检查、血液检测等。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检查频率与项目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定期性健康检查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https://d.book118.com/815022320220011042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2024-09-03T22:09:55.079</cp:lastPrinted>
  <dcterms:created xsi:type="dcterms:W3CDTF">2024-09-03T14:09:55Z</dcterms:created>
  <dcterms:modified xsi:type="dcterms:W3CDTF">2024-09-03T14:09:57Z</dcterms:modified>
</cp:coreProperties>
</file>