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1EC319-0A23-49B3-A618-B6500C4983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05910E-31F2-4C55-9945-4C803F73C5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20D0E1-0065-4EDB-9314-8414933DE0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7FE18C-0519-49C1-9BE9-A9433E8E66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8573417-9E8F-4B50-A546-409FD73B06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F66A8AC-ABAB-4143-8B49-7246B78E46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42E3CB2-4F9A-4285-9A9C-09D3C4C5D9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2FF740-87CC-481E-B5C5-85E02D1DE0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06216F-6765-43E9-82D7-F93272A6CF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CC604D-3DC5-4B16-ACC9-D740B83883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504D59-932B-4733-8E92-5B1C353FDC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5024132223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护理与环境分析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护理环境概述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护理环境分析方法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护理环境现状分析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护理环境优化策略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主题简介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护理与环境分析是一个跨学科的研究领域，旨在探讨护理实践与环境之间的相互作用和影响。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该主题涉及护理学、环境科学、社会科学等多个学科的知识，关注护理实践在各种环境中的适应性和可持续性。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966" r="14966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深入了解护理实践与环境之间的相互关系，发现和解决护理实践中存在的与环境相关的问题，提高护理实践的适应性和可持续性。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为护理实践提供理论支持和实际指导，促进护理行业的可持续发展，提高护理服务的质量和效率。同时，也有助于推动相关学科的发展和交叉融合，促进跨学科研究的合作和创新。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护理环境概述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63829" y="1610750"/>
            <a:ext cx="2553871" cy="1315135"/>
            <a:chOff x="763829" y="1610750"/>
            <a:chExt cx="2553871" cy="1315135"/>
          </a:xfrm>
        </p:grpSpPr>
        <p:sp>
          <p:nvSpPr>
            <p:cNvPr id="3" name="AutoShape 3"/>
            <p:cNvSpPr/>
            <p:nvPr/>
          </p:nvSpPr>
          <p:spPr>
            <a:xfrm>
              <a:off x="763829" y="1610750"/>
              <a:ext cx="2553871" cy="1315135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护理环境是指在护理过程中，影响护理对象健康的各种因素的总和，包括物理环境、心理社会环境、组织环境等。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8888726" y="1610750"/>
            <a:ext cx="2569478" cy="1377562"/>
            <a:chOff x="8888726" y="1610750"/>
            <a:chExt cx="2569478" cy="1377562"/>
          </a:xfrm>
        </p:grpSpPr>
        <p:sp>
          <p:nvSpPr>
            <p:cNvPr id="5" name="AutoShape 5"/>
            <p:cNvSpPr/>
            <p:nvPr/>
          </p:nvSpPr>
          <p:spPr>
            <a:xfrm>
              <a:off x="8888726" y="1610750"/>
              <a:ext cx="2569478" cy="1377562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心理社会环境包括家庭、社会、文化背景等对护理对象心理状态产生影响的环境因素。</a:t>
              </a:r>
              <a:endParaRPr lang="en-US" sz="1100"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护理环境的定义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1556971" y="4386298"/>
            <a:ext cx="2552700" cy="144029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物理环境包括空气、光线、温度、湿度、噪音等自然环境和建筑布局、设施设备等人工环境。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8049592" y="4406623"/>
            <a:ext cx="2552700" cy="14199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组织环境包括护理机构的组织结构、规章制度、人员配备等。</a:t>
            </a:r>
            <a:endParaRPr lang="en-US" sz="1100"/>
          </a:p>
        </p:txBody>
      </p:sp>
      <p:pic>
        <p:nvPicPr>
          <p:cNvPr id="30" name="Picture 3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32" name="Group 32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33" name="AutoShape 33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" name="Group 35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36" name="AutoShape 36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" name="Group 38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39" name="AutoShape 39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42" name="AutoShape 42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042" r="1004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9458" r="9458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20000" r="2000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良好的护理环境可以促进护理对象的身心健康，提高治疗效果和生活质量。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不良的护理环境可能导致护理对象的不适和并发症，影响康复进程。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护理环境的管理和改善是提高护理质量的重要手段之一。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护理环境的重要性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可分为医疗护理环境、康复护理环境、长期照护环境等。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按功能分类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可分为开放式护理环境、封闭式护理环境和半开放式护理环境等。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按管理分类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可分为物理环境、心理社会环境和组织环境等。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按环境因素分类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护理环境的分类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护理环境分析方法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调查问卷法是一种常用的护理环境分析方法，通过设计问卷，收集护理人员和患者对护理环境的意见和建议，以了解护理环境的现状和存在的问题。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问卷法具有简单易行、可操作性强、数据收集速度快等优点，适用于大范围的环境调查。设计问卷时应充分考虑护理环境的各个方面，包括设施、设备、布局、安全、卫生等，以及患者的舒适度和满意度。通过统计分析问卷数据，可以得出对护理环境的全面评价，为改进提供依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调查问卷法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实地观察法是通过实地考察和观察护理环境的实际情况，了解护理环境的设施、设备、布局、安全、卫生等方面的情况，以及患者的实际感受和需求。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地观察法具有直观、真实的特点，能够获取到第一手资料。在实地观察中，应注意观察细节，记录存在的问题和不足之处，以及患者的需求和意见。同时，应结合专业知识对观察结果进行分析和评价，提出改进建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实地观察法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https://d.book118.com/815024132223011113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2024-09-20T10:14:26.671</cp:lastPrinted>
  <dcterms:created xsi:type="dcterms:W3CDTF">2024-09-20T02:14:26Z</dcterms:created>
  <dcterms:modified xsi:type="dcterms:W3CDTF">2024-09-20T02:14:28Z</dcterms:modified>
</cp:coreProperties>
</file>