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B2E60-742F-49E8-AD42-CF8E51EAB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53E79-E12D-4DB0-8231-1AC8F35F3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41E01-3231-4611-B57C-92AB9A494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98EB6C-0D28-4FF0-B755-957FBD0B5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3AED10-ACF9-4F57-BE91-46DED42EB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35C47A-014D-4AE3-A8B0-43847B050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AA774A-6C5A-49C6-B7D0-3B90CB4AB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047E94-A838-4936-93CE-B97DB8FFA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C2A879-340E-4606-BF55-9FDFC4E5D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F6865-4C32-438A-93B8-30DD482D5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870A2-988E-4DC6-B202-BE092443B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03113010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《物流学配送》ppt课件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配送中心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配送成本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配送优化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未来物流配送的发展趋势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配送是指在经济合理区域范围内，根据客户要求，对物品进行拣选、加工、包装、分割、组配等作业，并按时送达指定地点的物流活动。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配送是物流中一种特殊的、综合的活动形式，是商流与物流的紧密结合，包含了商流活动和物流活动，也包含了物流中若干功能要素。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配送能够促进生产和消费的协调与配合，使企业生产和零售企业的销售活动有计划、有节奏地进行。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配送能够合理地配置资源，优化库存，加速资本周转，降低成本，提高经济效益和社会效益。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9922" b="992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配送能够改善物流功能要素，提高物流效率，促进企业现代化管理水平的提高。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912" b="2191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按配送主体不同分类：生产企业配送、商业企业配送、物流企业配送。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按配送商品的种类和数量不同分类：单品种大批量配送、多品种小批量配送、配套成套配送。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按配送时间及数量不同分类：定时配送、定量配送、定时定量配送、定时定路线配送、即时配送。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按加工程度不同分类：加工配送、集疏配送。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4830" b="14830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配送的类型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配送中心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配送中心：是指接受并处理下游用户的订货信息，对上游运来的多品种货物进行拣选、加工、储存、集配、包装、配送等作业，并面向终端运输需求的组织、管理和优化运作的场所。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中心是物流领域中社会分工、专业分工进一步细化之后所形成的适应社会需求的一种物流设施，是集商品的运输、配送、仓储、包装、搬运装卸、流通加工，以及相关的物流信息等服务于一身的系统化、规模化组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配送中心是城市物流网络体系中的节点，其合理布局对于完善城市功能、提高城市运营效率具有重要意义。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229" b="21229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162" b="11162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配送中心的定义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自营配送中心、第三方配送中心、共同型配送中心。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按配送中心的拥有者划分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城市配送中心、区域配送中心。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按配送半径划分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通过型配送中心、集配型配送中心、加工型配送中心。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按配送中心的功能划分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食品配送中心、日用品配送中心、医药品配送中心、化工品配送中心、企业原材料配送中心、生产企业成品配送中心。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按配送货物的属性划分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配送中心的类型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配送中心的功能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存储功能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加工功能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货物存储，满足销售需求。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流通加工，提高附加值。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采购功能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配组功能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信息处理功能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集中采购，降低进货成本。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按需配组，满足客户个性化需求。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处理各种信息，提供决策支持。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464" b="46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重心法、线性规划法、多因素分析法。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费用省、服务好、辐射能力强。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客户分布、供应商分布、交通条件、地区和政策环境、气候条件。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配送中心的选址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42" r="160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订单接收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通过电话、网络、传真等方式接收客户订单，并确认订单信息。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订单审核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对订单进行审核，确保订单的有效性和准确性。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订单录入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将订单信息录入到物流配送系统，便于后续的拣货、配货和送货操作。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根据订单信息和库存情况，制定拣货计划。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确定拣货计划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按照拣货计划，从仓库中选取相应的商品。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拣货操作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对拣选出的商品进行复核，确保无误后进行打包操作。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复核与打包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拣货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https://d.book118.com/815031130104011101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2024-09-09T14:40:22.092</cp:lastPrinted>
  <dcterms:created xsi:type="dcterms:W3CDTF">2024-09-09T06:40:22Z</dcterms:created>
  <dcterms:modified xsi:type="dcterms:W3CDTF">2024-09-09T06:40:24Z</dcterms:modified>
</cp:coreProperties>
</file>