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67258-208C-4EE6-B897-223AB46E5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80703-21E3-40FE-AE79-F78191943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F4E26-1054-419D-A14C-DB40EC860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A1A52-A404-422F-B893-9C08BB3D0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DFB5E-C852-44C8-88F2-5FD05C2D3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548C85-F092-4C99-BAB1-561BD8BBB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056CF1-0EB8-49FD-9BA1-63C3E70FF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8C31E-3AA6-4F71-A64A-D8E1920BC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B414D-E2F5-4D0D-AA08-CDD4291C4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73A3F-F72A-4F6F-8679-1141F5B00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BCDC1-2D58-48FD-9CC4-0D95FB3D6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3202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常见呼吸系统疾病的诊断与治疗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513" b="2551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呼吸系统由鼻腔、喉、气管、支气管和肺组成，主要功能是进行气体交换，即吸入氧气并排出二氧化碳。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鼻腔中的粘膜和毛能够过滤和湿润空气，喉部则负责调节空气流量和防止食物进入气管。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气管和支气管的主要作用是传送空气，而肺则是进行气体交换的主要器官。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64" r="158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如感冒、喉炎等，通常由病毒引起，表现为咳嗽、鼻塞、流涕等症状。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分为急性和慢性两种，急性支气管炎通常由感染引起，慢性支气管炎则与长期吸烟或空气污染有关。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可由细菌、病毒、真菌等引起，症状包括咳嗽、咳痰、发热、呼吸困难等。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一种慢性呼吸道炎症性疾病，表现为反复发作的喘息、胸闷或咳嗽等症状，通常在夜间或清晨加重。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常见呼吸系统疾病的诊断与治疗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93" r="216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慢性阻塞性肺疾病（COPD）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通过肺功能检查，判断气流受限程度，结合症状和危险因素评估。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药物治疗（支气管舒张剂、抗炎药、祛痰药等），长期家庭氧疗，康复训练。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戒烟，减少职业暴露，预防感冒和呼吸道感染。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慢性呼吸衰竭、自发性气胸、慢性肺源性心脏病等。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根据症状（反复发作的喘息、胸闷或咳嗽），体征（双肺可闻及哮鸣音），可疑的过敏原或诱发因素。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避免诱发因素，使用吸入性糖皮质激素和长效β2受体激动剂，急性发作时需及时就医。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避免过敏原，规律使用控制药物，避免剧烈运动和情绪波动。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慢性阻塞性肺疾病、肺部感染、气胸等。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587" r="15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通过胸部X线、CT、痰细胞学检查和组织病理学确诊。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手术切除、放疗、化疗和靶向治疗等综合治疗手段。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戒烟，减少职业暴露，定期体检。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胸腔积液、阻塞性肺炎、疼痛等。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154" r="29154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根据症状（低热、盗汗、咳嗽、咳痰等），体征（肺部可闻及湿啰音），影像学检查和痰结核分枝杆菌检查。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遵循早期、联合、适量、规律和全程的原则，使用抗结核药物进行治疗。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控制传染源，切断传播途径，保护易感人群（如接种卡介苗）。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支气管扩张、脓胸、气胸等。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https://d.book118.com/815032022032011040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2024-08-31T01:22:41.249</cp:lastPrinted>
  <dcterms:created xsi:type="dcterms:W3CDTF">2024-08-30T17:22:41Z</dcterms:created>
  <dcterms:modified xsi:type="dcterms:W3CDTF">2024-08-30T17:22:43Z</dcterms:modified>
</cp:coreProperties>
</file>