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FC769-CE4C-4771-979A-4B2EBCFEE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0858B-CCBA-4F87-834A-EE3E5D514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A4B6C-6C98-4C67-9BCB-613E1738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3B89A-02AF-48B5-9EFC-22AFBB2C0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CF2FF4-683F-4188-9ED2-C53DE501C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4B0DE-8803-4099-9A7B-8C0CEFB7F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861D65-FA06-4AA5-8834-DE693634E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82F3B-2692-485D-BF90-9C1999388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5027F-9426-459C-B9A4-235DB3721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ABE26-9194-4AD8-8062-8921D3217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36198-A82D-4ED8-BF27-9B05B1ADF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322000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传染病科护士的职业安全与职业损伤预防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传染病科护士职业安全概述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常见职业损伤类型及原因分析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职业安全防护措施与实践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职业损伤应急处理与报告制度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心理健康关怀与支持体系建设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总结：构建全面有效的职业安全保障体系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传染病科护士职业安全概述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传染病科护士工作环境中存在较高的感染风险，接触患者及病原体机会多。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高压力性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高技能性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传染病科护士需要应对突发疫情和紧急事件，工作压力大。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需要具备专业的传染病防治知识和技能，能够正确应对各种传染病疫情。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传染病科护士工作环境与特点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90" r="313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保障传染病科护士的职业安全，有利于维护护士的身心健康，提高工作效率和护理质量。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职业安全重要性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包括工作环境中的病原体、防护措施不到位、医疗废弃物处理不当、护士自身免疫力降低等。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职业安全重要性及影响因素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《医务人员职业暴露防护工作指导原则》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针对医务人员职业暴露的风险，提出了具体的防护措施和管理要求。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《中华人民共和国传染病防治法》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规定了传染病的预防、控制和消除等方面的法律要求，为传染病科护士的职业安全提供了法律保障。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《医院感染管理办法》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对医疗机构内感染的预防和控制提出了具体要求，包括手卫生、消毒隔离、医疗废弃物管理等。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常见职业损伤类型及原因分析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锐器伤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锐器伤定义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由医疗锐器如注射器针头、缝合针、手术刀等造成的皮肤或黏膜损伤。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操作不规范、注意力不集中、防护措施不到位等。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可能导致出血、感染、甚至危及生命。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由化学消毒剂、药物等引起的皮肤、黏膜或呼吸道的刺激和损伤。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812" r="681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化学性损伤定义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接触高浓度化学消毒剂、药物外泄、防护措施不足等。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可能导致皮肤炎症、呼吸道疾病、中毒等。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化学性损伤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由传染性病原体如病毒、细菌、真菌等引起的感染或疾病。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生物性损伤定义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接触患者体液、血液、分泌物等，防护措施不到位。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可能导致各种传染病的发生和传播，严重威胁护士的健康和安全。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生物性损伤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长时间处于噪音环境中、接触放射性物质、高温作业等。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物理性损伤定义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由物理因素如噪音、辐射、高温等引起的身体或心理损伤。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可能导致听力下降、放射性损伤、中暑等身体损伤，以及焦虑、抑郁等心理问题。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125" r="6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物理性损伤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职业安全防护措施与实践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口罩与呼吸器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手套与鞋套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护目镜与面罩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个人防护用品选择与使用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选择符合标准的防护服，确保能够有效隔离病原体，同时考虑舒适性和透气性。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根据传染病的传播途径和等级，选择合适的口罩或呼吸器，并定期更换。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使用一次性手套和鞋套，避免直接接触病原体，减少交叉感染的风险。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在处理可能产生飞溅物或气溶胶的操作时，应佩戴护目镜或面罩以保护眼睛和面部。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组织定期的传染病防护培训，提高护士的防护意识和操作技能，确保在面对突发情况时能够迅速应对。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定期进行应急演练，模拟传染病爆发场景，检验护士的应急反应能力和防护措施的有效性。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确保所有护士都熟悉并遵守传染病科的操作规程，包括患者接待、样本采集、药物配制、废物处理等。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操作规程遵守与培训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https://d.book118.com/815032200004011042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2024-09-02T23:09:09.954</cp:lastPrinted>
  <dcterms:created xsi:type="dcterms:W3CDTF">2024-09-02T15:09:09Z</dcterms:created>
  <dcterms:modified xsi:type="dcterms:W3CDTF">2024-09-02T15:09:12Z</dcterms:modified>
</cp:coreProperties>
</file>