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F0D314-4F41-4775-B071-682436E254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11F362-F646-4A2A-BAB4-8D27AE1CB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88A419-2AA1-43B4-97F3-A656BBA62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769912-1FBD-4905-AB41-A74CD8391D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70E77D-9E46-4D7A-ABE1-21B80113F6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1009AE-13FD-468F-A3DD-4A716D856C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B8867E-6791-48CA-AF20-7491F9CB1E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338083-BE99-4606-AFB2-743BBF63E0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0698C2-02DF-410F-A03D-D1069B60F1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B6FED5-717C-44D0-97D7-004B75992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9EB252-AF8E-499D-A1C0-74B27DB5F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03312234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放射科护理小讲课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放射科护理概述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放射科护理的核心技能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放射科护理流程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放射科护理的挑战与解决方案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放射科护理案例分享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放射科护理概述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放射科护理的定义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放射科护理是专门针对放射诊断和治疗过程中患者的护理需求而设立的护理领域。其特点在于需要具备专业的放射学知识和技能，以便更好地为患者提供护理服务。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放射科护理的特点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放射科护理涉及多个学科领域，如医学影像学、肿瘤学、护理学等。因此，放射科护士需要具备广泛的知识和技能，以便能够处理各种放射诊断和治疗过程中可能出现的问题。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放射科护理的定义与特点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保障患者安全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放射科护理在保障患者安全方面具有重要作用。放射科护士需要了解放射线的危害和防护措施，确保患者在接受放射诊断和治疗过程中的安全。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提高患者满意度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放射科护理通过提供专业的护理服务，能够提高患者对放射诊断和治疗的满意度，增强患者的信任感和依从性。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提高医疗质量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放射科护理通过与医生、技师的密切配合，能够提高放射诊断和治疗的准确性和效率，从而提高医疗质量。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083" r="1708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放射科护理的重要性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417" r="14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放射科护理起源于20世纪初，当时放射学刚刚开始应用于医学领域。最初，放射科护士的工作主要是协助医生操作放射设备，随着技术的发展和学科的进步，放射科护士的职责逐渐扩展到患者的护理和健康教育等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放射科护理的历史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随着医学影像技术的不断进步和应用领域的不断拓展，放射科护理的发展也日益迅速。未来，随着人工智能、远程医疗等新技术的应用，放射科护理将进一步向智能化、专业化和人性化的方向发展。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放射科护理的发展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放射科护理的历史与发展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放射科护理的核心技能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了解放射线的基本性质、危害和防护措施，以及相关的法律法规和标准。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放射防护知识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防护用品使用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监测辐射剂量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正确使用防护用品，如铅围裙、铅眼镜、铅帽等，确保自身和患者的安全。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定期监测自身和患者的辐射剂量，确保控制在安全范围内。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放射防护技能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向患者详细解释检查目的、流程和注意事项，缓解患者紧张情绪。</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检查前沟通</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指导患者进行正确的体位摆放、呼吸练习等，确保影像质量。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患者准备指导</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对于行动不便、年龄较小或认知障碍的患者，提供适当的协助和照顾。</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特殊患者处理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患者准备技能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设备操作与维护技能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设备基本操作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熟悉放射科常用设备的操作流程，如X线机、CT机等。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设备日常维护</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定期对设备进行清洁、保养和检查，确保设备正常运行。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设备故障处理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遇到设备故障时，能够及时报告并协助专业人员进行维修。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了解影像的基本原理、成像技术和质量要求。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影像基础知识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掌握正确的影像解读方法，能够从影像中识别出异常表现。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影像解读技巧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2" r="12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将影像结果与患者的临床表现相结合，为医生提供准确的诊断依据。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影像与临床结合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影像解读技能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了解常见的急救知识和技能，如心肺复苏、止血等。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急救知识</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在遇到紧急情况时，能够迅速采取正确的处理措施，如患者突然昏厥、设备故障等。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紧急情况应对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在医生进行救治时，能够提供必要的协助和配合，确保患者得到及时有效的救治。</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协助医生救治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紧急处理技能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https://d.book118.com/815033122341011112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2024-09-19T13:21:44.197</cp:lastPrinted>
  <dcterms:created xsi:type="dcterms:W3CDTF">2024-09-19T05:21:44Z</dcterms:created>
  <dcterms:modified xsi:type="dcterms:W3CDTF">2024-09-19T05:21:46Z</dcterms:modified>
</cp:coreProperties>
</file>