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26.xml" ContentType="application/vnd.openxmlformats-officedocument.drawingml.chart+xml"/>
  <Override PartName="/ppt/charts/chart27.xml" ContentType="application/vnd.openxmlformats-officedocument.drawingml.chart+xml"/>
  <Override PartName="/ppt/charts/chart28.xml" ContentType="application/vnd.openxmlformats-officedocument.drawingml.chart+xml"/>
  <Override PartName="/ppt/charts/chart29.xml" ContentType="application/vnd.openxmlformats-officedocument.drawingml.chart+xml"/>
  <Override PartName="/ppt/charts/chart3.xml" ContentType="application/vnd.openxmlformats-officedocument.drawingml.chart+xml"/>
  <Override PartName="/ppt/charts/chart30.xml" ContentType="application/vnd.openxmlformats-officedocument.drawingml.chart+xml"/>
  <Override PartName="/ppt/charts/chart31.xml" ContentType="application/vnd.openxmlformats-officedocument.drawingml.chart+xml"/>
  <Override PartName="/ppt/charts/chart32.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25.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26.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7.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_rels/chart28.xml.rels>&#65279;<?xml version="1.0" encoding="utf-8" standalone="yes"?><Relationships xmlns="http://schemas.openxmlformats.org/package/2006/relationships"><Relationship Id="rId1" Type="http://schemas.openxmlformats.org/officeDocument/2006/relationships/package" Target="../embeddings/Microsoft_Excel_Worksheet28.xlsx" /></Relationships>
</file>

<file path=ppt/charts/_rels/chart29.xml.rels>&#65279;<?xml version="1.0" encoding="utf-8" standalone="yes"?><Relationships xmlns="http://schemas.openxmlformats.org/package/2006/relationships"><Relationship Id="rId1" Type="http://schemas.openxmlformats.org/officeDocument/2006/relationships/package" Target="../embeddings/Microsoft_Excel_Worksheet29.xlsx" /></Relationships>
</file>

<file path=ppt/charts/_rels/chart30.xml.rels>&#65279;<?xml version="1.0" encoding="utf-8" standalone="yes"?><Relationships xmlns="http://schemas.openxmlformats.org/package/2006/relationships"><Relationship Id="rId1" Type="http://schemas.openxmlformats.org/officeDocument/2006/relationships/package" Target="../embeddings/Microsoft_Excel_Worksheet30.xlsx" /></Relationships>
</file>

<file path=ppt/charts/_rels/chart31.xml.rels>&#65279;<?xml version="1.0" encoding="utf-8" standalone="yes"?><Relationships xmlns="http://schemas.openxmlformats.org/package/2006/relationships"><Relationship Id="rId1" Type="http://schemas.openxmlformats.org/officeDocument/2006/relationships/package" Target="../embeddings/Microsoft_Excel_Worksheet31.xlsx" /></Relationships>
</file>

<file path=ppt/charts/_rels/chart32.xml.rels>&#65279;<?xml version="1.0" encoding="utf-8" standalone="yes"?><Relationships xmlns="http://schemas.openxmlformats.org/package/2006/relationships"><Relationship Id="rId1" Type="http://schemas.openxmlformats.org/officeDocument/2006/relationships/package" Target="../embeddings/Microsoft_Excel_Worksheet32.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0903471-43B4-414F-87CE-9FCA5214167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2" name="PlaceHolder 1"/>
          <p:cNvSpPr>
            <a:spLocks noGrp="1"/>
          </p:cNvSpPr>
          <p:nvPr>
            <p:ph type="sldImg"/>
          </p:nvPr>
        </p:nvSpPr>
        <p:spPr>
          <a:xfrm>
            <a:off x="685800" y="1143000"/>
            <a:ext cx="5486040" cy="3085920"/>
          </a:xfrm>
          <a:prstGeom prst="rect">
            <a:avLst/>
          </a:prstGeom>
          <a:ln w="0">
            <a:noFill/>
          </a:ln>
        </p:spPr>
      </p:sp>
      <p:sp>
        <p:nvSpPr>
          <p:cNvPr id="93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3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5" name="PlaceHolder 1"/>
          <p:cNvSpPr>
            <a:spLocks noGrp="1"/>
          </p:cNvSpPr>
          <p:nvPr>
            <p:ph type="sldImg"/>
          </p:nvPr>
        </p:nvSpPr>
        <p:spPr>
          <a:xfrm>
            <a:off x="685800" y="1143000"/>
            <a:ext cx="5486040" cy="3085920"/>
          </a:xfrm>
          <a:prstGeom prst="rect">
            <a:avLst/>
          </a:prstGeom>
          <a:ln w="0">
            <a:noFill/>
          </a:ln>
        </p:spPr>
      </p:sp>
      <p:sp>
        <p:nvSpPr>
          <p:cNvPr id="93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3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38" name="PlaceHolder 1"/>
          <p:cNvSpPr>
            <a:spLocks noGrp="1"/>
          </p:cNvSpPr>
          <p:nvPr>
            <p:ph type="sldImg"/>
          </p:nvPr>
        </p:nvSpPr>
        <p:spPr>
          <a:xfrm>
            <a:off x="685800" y="1143000"/>
            <a:ext cx="5486040" cy="3085920"/>
          </a:xfrm>
          <a:prstGeom prst="rect">
            <a:avLst/>
          </a:prstGeom>
          <a:ln w="0">
            <a:noFill/>
          </a:ln>
        </p:spPr>
      </p:sp>
      <p:sp>
        <p:nvSpPr>
          <p:cNvPr id="93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4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41" name="PlaceHolder 1"/>
          <p:cNvSpPr>
            <a:spLocks noGrp="1"/>
          </p:cNvSpPr>
          <p:nvPr>
            <p:ph type="sldImg"/>
          </p:nvPr>
        </p:nvSpPr>
        <p:spPr>
          <a:xfrm>
            <a:off x="685800" y="1143000"/>
            <a:ext cx="5486040" cy="3085920"/>
          </a:xfrm>
          <a:prstGeom prst="rect">
            <a:avLst/>
          </a:prstGeom>
          <a:ln w="0">
            <a:noFill/>
          </a:ln>
        </p:spPr>
      </p:sp>
      <p:sp>
        <p:nvSpPr>
          <p:cNvPr id="94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4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44" name="PlaceHolder 1"/>
          <p:cNvSpPr>
            <a:spLocks noGrp="1"/>
          </p:cNvSpPr>
          <p:nvPr>
            <p:ph type="sldImg"/>
          </p:nvPr>
        </p:nvSpPr>
        <p:spPr>
          <a:xfrm>
            <a:off x="685800" y="1143000"/>
            <a:ext cx="5486040" cy="3085920"/>
          </a:xfrm>
          <a:prstGeom prst="rect">
            <a:avLst/>
          </a:prstGeom>
          <a:ln w="0">
            <a:noFill/>
          </a:ln>
        </p:spPr>
      </p:sp>
      <p:sp>
        <p:nvSpPr>
          <p:cNvPr id="94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94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5E2ECA-8A97-43AC-8234-CD40DB159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2DC62F-8A8E-40DE-96AE-319B124ED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C00A14-BF02-4F4E-9FB0-678377E03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71EEF9-CE48-4666-83DC-CA64BFDBD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AF1B78-A4DF-4690-972A-0052B2A73B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212961-8546-40F0-B331-614E7B9280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DD50E9-F445-41E1-840F-8DBBF92F73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F67BE-5268-4BD9-A772-10C78B641D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13CDE0-70CE-4569-9FA1-D6B429565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E8CCA0-1E33-46E6-892F-91460AFCE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2CD49-C04D-4B08-90D7-5FD91E832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D920BF2-7346-4708-A853-A170E72C71E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29BD59F-F087-4227-B2BB-C5B7084CD83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 Id="rId3" Type="http://schemas.openxmlformats.org/officeDocument/2006/relationships/chart" Target="../charts/chart26.xml" /><Relationship Id="rId4" Type="http://schemas.openxmlformats.org/officeDocument/2006/relationships/chart" Target="../charts/chart27.xml" /><Relationship Id="rId5" Type="http://schemas.openxmlformats.org/officeDocument/2006/relationships/chart" Target="../charts/chart2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9.xml" /><Relationship Id="rId3" Type="http://schemas.openxmlformats.org/officeDocument/2006/relationships/chart" Target="../charts/chart30.xml" /><Relationship Id="rId4" Type="http://schemas.openxmlformats.org/officeDocument/2006/relationships/chart" Target="../charts/chart31.xml" /><Relationship Id="rId5" Type="http://schemas.openxmlformats.org/officeDocument/2006/relationships/chart" Target="../charts/chart3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3314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未来教育人工智能教学培训的新方式</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人工智能在教育领域的应用</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人工智能教育培训的需求分析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人工智能教育培训的现状分析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人工智能教育培训的新模式</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人工智能教育培训的实践案例</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未来人工智能教育培训的发展趋势</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人工智能在教育领域的应用</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人工智能教育的定义</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人工智能教育是指利用人工智能技术进行教学和学习的过程，通过智能化的方法提升教育质量和效率。</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人工智能教学的优势</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根据学生个体差异量身定制教学计划</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个性化教学</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利用智能工具辅助教学过程</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智能辅助</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教学过程中能够及时得到学生反馈</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实时反馈</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人工智能教学的挑战</a:t>
            </a:r>
            <a:endParaRPr lang="en-US" sz="2800" b="0" strike="noStrike" spc="-1">
              <a:solidFill>
                <a:srgbClr val="000000"/>
              </a:solidFill>
              <a:latin typeface="Arial"/>
            </a:endParaRPr>
          </a:p>
        </p:txBody>
      </p:sp>
      <p:sp>
        <p:nvSpPr>
          <p:cNvPr id="13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人工智能教学面临着隐私保护、技术普及和教师素养等挑战。隐私保护是指如何保护学生个人信息安全；技术普及需要普及更多人工智能教学技术；教师素养是指教师需要掌握相关人工智能教学技能。</a:t>
            </a:r>
            <a:endParaRPr lang="en-US" sz="18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36"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fade">
                                      <p:cBhvr additive="repl">
                                        <p:cTn id="7" dur="50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8"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虚拟现实教学</a:t>
            </a:r>
            <a:endParaRPr lang="en-US" sz="1800" b="0" strike="noStrike" spc="-1">
              <a:solidFill>
                <a:srgbClr val="000000"/>
              </a:solidFill>
              <a:latin typeface="Arial"/>
            </a:endParaRPr>
          </a:p>
        </p:txBody>
      </p:sp>
      <p:sp>
        <p:nvSpPr>
          <p:cNvPr id="140"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利用虚拟现实技术进行沉浸式学习体验</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增强学生学习兴趣</a:t>
            </a:r>
            <a:endParaRPr lang="en-US" sz="1400" b="0" strike="noStrike" spc="-1">
              <a:solidFill>
                <a:srgbClr val="000000"/>
              </a:solidFill>
              <a:latin typeface="Arial"/>
            </a:endParaRPr>
          </a:p>
        </p:txBody>
      </p:sp>
      <p:sp>
        <p:nvSpPr>
          <p:cNvPr id="141"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智能评估系统</a:t>
            </a:r>
            <a:endParaRPr lang="en-US" sz="1800" b="0" strike="noStrike" spc="-1">
              <a:solidFill>
                <a:srgbClr val="000000"/>
              </a:solidFill>
              <a:latin typeface="Arial"/>
            </a:endParaRPr>
          </a:p>
        </p:txBody>
      </p:sp>
      <p:sp>
        <p:nvSpPr>
          <p:cNvPr id="143"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通过人工智能技术对学生学习情况进行智能评估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帮助教师调整教学策略</a:t>
            </a:r>
            <a:endParaRPr lang="en-US" sz="1400" b="0" strike="noStrike" spc="-1">
              <a:solidFill>
                <a:srgbClr val="000000"/>
              </a:solidFill>
              <a:latin typeface="Arial"/>
            </a:endParaRPr>
          </a:p>
        </p:txBody>
      </p:sp>
      <p:sp>
        <p:nvSpPr>
          <p:cNvPr id="144"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6"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4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人工智能在教育中的具体应用</a:t>
            </a:r>
            <a:endParaRPr lang="en-US" sz="3600" b="0" strike="noStrike" spc="-1">
              <a:solidFill>
                <a:schemeClr val="dk1"/>
              </a:solidFill>
              <a:latin typeface="Arial"/>
            </a:endParaRPr>
          </a:p>
        </p:txBody>
      </p:sp>
      <p:sp>
        <p:nvSpPr>
          <p:cNvPr id="148"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9"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智能辅导系统</a:t>
            </a:r>
            <a:endParaRPr lang="en-US" sz="1800" b="0" strike="noStrike" spc="-1">
              <a:solidFill>
                <a:srgbClr val="000000"/>
              </a:solidFill>
              <a:latin typeface="Arial"/>
            </a:endParaRPr>
          </a:p>
        </p:txBody>
      </p:sp>
      <p:sp>
        <p:nvSpPr>
          <p:cNvPr id="150"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通过人工智能技术提供个性化学习辅导服务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帮助学生克服学习障碍</a:t>
            </a:r>
            <a:endParaRPr lang="en-US" sz="1400" b="0" strike="noStrike" spc="-1">
              <a:solidFill>
                <a:srgbClr val="000000"/>
              </a:solidFill>
              <a:latin typeface="Arial"/>
            </a:endParaRPr>
          </a:p>
        </p:txBody>
      </p:sp>
      <p:grpSp>
        <p:nvGrpSpPr>
          <p:cNvPr id="151" name="组合 4"/>
          <p:cNvGrpSpPr/>
          <p:nvPr/>
        </p:nvGrpSpPr>
        <p:grpSpPr>
          <a:xfrm>
            <a:off x="0" y="497520"/>
            <a:ext cx="3060720" cy="2445480"/>
            <a:chOff x="0" y="497520"/>
            <a:chExt cx="3060720" cy="2445480"/>
          </a:xfrm>
        </p:grpSpPr>
        <p:grpSp>
          <p:nvGrpSpPr>
            <p:cNvPr id="152" name="组合 19"/>
            <p:cNvGrpSpPr/>
            <p:nvPr/>
          </p:nvGrpSpPr>
          <p:grpSpPr>
            <a:xfrm>
              <a:off x="0" y="497520"/>
              <a:ext cx="3060720" cy="2040480"/>
              <a:chOff x="0" y="497520"/>
              <a:chExt cx="3060720" cy="2040480"/>
            </a:xfrm>
          </p:grpSpPr>
          <p:graphicFrame>
            <p:nvGraphicFramePr>
              <p:cNvPr id="153"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54" name="组合 25"/>
              <p:cNvGrpSpPr/>
              <p:nvPr/>
            </p:nvGrpSpPr>
            <p:grpSpPr>
              <a:xfrm>
                <a:off x="810000" y="812520"/>
                <a:ext cx="1394640" cy="1394640"/>
                <a:chOff x="810000" y="812520"/>
                <a:chExt cx="1394640" cy="1394640"/>
              </a:xfrm>
            </p:grpSpPr>
            <p:sp>
              <p:nvSpPr>
                <p:cNvPr id="155"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6"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7"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8" name="组合 8"/>
          <p:cNvGrpSpPr/>
          <p:nvPr/>
        </p:nvGrpSpPr>
        <p:grpSpPr>
          <a:xfrm>
            <a:off x="2778120" y="497520"/>
            <a:ext cx="3060720" cy="2445480"/>
            <a:chOff x="2778120" y="497520"/>
            <a:chExt cx="3060720" cy="2445480"/>
          </a:xfrm>
        </p:grpSpPr>
        <p:sp>
          <p:nvSpPr>
            <p:cNvPr id="159"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0" name="组合 6"/>
            <p:cNvGrpSpPr/>
            <p:nvPr/>
          </p:nvGrpSpPr>
          <p:grpSpPr>
            <a:xfrm>
              <a:off x="2778120" y="497520"/>
              <a:ext cx="3060720" cy="2445480"/>
              <a:chOff x="2778120" y="497520"/>
              <a:chExt cx="3060720" cy="2445480"/>
            </a:xfrm>
          </p:grpSpPr>
          <p:grpSp>
            <p:nvGrpSpPr>
              <p:cNvPr id="161" name="组合 13"/>
              <p:cNvGrpSpPr/>
              <p:nvPr/>
            </p:nvGrpSpPr>
            <p:grpSpPr>
              <a:xfrm>
                <a:off x="2778120" y="497520"/>
                <a:ext cx="3060720" cy="2040480"/>
                <a:chOff x="2778120" y="497520"/>
                <a:chExt cx="3060720" cy="2040480"/>
              </a:xfrm>
            </p:grpSpPr>
            <p:graphicFrame>
              <p:nvGraphicFramePr>
                <p:cNvPr id="162"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63"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65" name="组合 10"/>
          <p:cNvGrpSpPr/>
          <p:nvPr/>
        </p:nvGrpSpPr>
        <p:grpSpPr>
          <a:xfrm>
            <a:off x="5469480" y="508320"/>
            <a:ext cx="3060720" cy="2445480"/>
            <a:chOff x="5469480" y="508320"/>
            <a:chExt cx="3060720" cy="2445480"/>
          </a:xfrm>
        </p:grpSpPr>
        <p:grpSp>
          <p:nvGrpSpPr>
            <p:cNvPr id="166" name="组合 11"/>
            <p:cNvGrpSpPr/>
            <p:nvPr/>
          </p:nvGrpSpPr>
          <p:grpSpPr>
            <a:xfrm>
              <a:off x="5469480" y="508320"/>
              <a:ext cx="3060720" cy="2445480"/>
              <a:chOff x="5469480" y="508320"/>
              <a:chExt cx="3060720" cy="2445480"/>
            </a:xfrm>
          </p:grpSpPr>
          <p:grpSp>
            <p:nvGrpSpPr>
              <p:cNvPr id="167" name="组合 14"/>
              <p:cNvGrpSpPr/>
              <p:nvPr/>
            </p:nvGrpSpPr>
            <p:grpSpPr>
              <a:xfrm>
                <a:off x="5469480" y="508320"/>
                <a:ext cx="3060720" cy="2040480"/>
                <a:chOff x="5469480" y="508320"/>
                <a:chExt cx="3060720" cy="2040480"/>
              </a:xfrm>
            </p:grpSpPr>
            <p:graphicFrame>
              <p:nvGraphicFramePr>
                <p:cNvPr id="168"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9"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0"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1" name="Group 65"/>
            <p:cNvGrpSpPr/>
            <p:nvPr/>
          </p:nvGrpSpPr>
          <p:grpSpPr>
            <a:xfrm>
              <a:off x="6753240" y="1356480"/>
              <a:ext cx="479880" cy="476640"/>
              <a:chOff x="6753240" y="1356480"/>
              <a:chExt cx="479880" cy="476640"/>
            </a:xfrm>
          </p:grpSpPr>
          <p:sp>
            <p:nvSpPr>
              <p:cNvPr id="172"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3"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4"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75" name="组合 15"/>
          <p:cNvGrpSpPr/>
          <p:nvPr/>
        </p:nvGrpSpPr>
        <p:grpSpPr>
          <a:xfrm>
            <a:off x="8161920" y="389520"/>
            <a:ext cx="3060720" cy="2445840"/>
            <a:chOff x="8161920" y="389520"/>
            <a:chExt cx="3060720" cy="2445840"/>
          </a:xfrm>
        </p:grpSpPr>
        <p:sp>
          <p:nvSpPr>
            <p:cNvPr id="176"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7" name="组合 16"/>
            <p:cNvGrpSpPr/>
            <p:nvPr/>
          </p:nvGrpSpPr>
          <p:grpSpPr>
            <a:xfrm>
              <a:off x="8161920" y="389520"/>
              <a:ext cx="3060720" cy="2445840"/>
              <a:chOff x="8161920" y="389520"/>
              <a:chExt cx="3060720" cy="2445840"/>
            </a:xfrm>
          </p:grpSpPr>
          <p:grpSp>
            <p:nvGrpSpPr>
              <p:cNvPr id="178" name="组合 14"/>
              <p:cNvGrpSpPr/>
              <p:nvPr/>
            </p:nvGrpSpPr>
            <p:grpSpPr>
              <a:xfrm>
                <a:off x="8161920" y="389520"/>
                <a:ext cx="3060720" cy="2040480"/>
                <a:chOff x="8161920" y="389520"/>
                <a:chExt cx="3060720" cy="2040480"/>
              </a:xfrm>
            </p:grpSpPr>
            <p:graphicFrame>
              <p:nvGraphicFramePr>
                <p:cNvPr id="179"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80"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1"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7"/>
                                        </p:tgtEl>
                                        <p:attrNameLst>
                                          <p:attrName>style.visibility</p:attrName>
                                        </p:attrNameLst>
                                      </p:cBhvr>
                                      <p:to>
                                        <p:strVal val="visible"/>
                                      </p:to>
                                    </p:set>
                                    <p:anim calcmode="lin" valueType="num">
                                      <p:cBhvr additive="repl">
                                        <p:cTn id="7" dur="500" fill="hold"/>
                                        <p:tgtEl>
                                          <p:spTgt spid="137"/>
                                        </p:tgtEl>
                                        <p:attrNameLst>
                                          <p:attrName>ppt_x</p:attrName>
                                        </p:attrNameLst>
                                      </p:cBhvr>
                                      <p:tavLst>
                                        <p:tav tm="0">
                                          <p:val>
                                            <p:strVal val="#ppt_x"/>
                                          </p:val>
                                        </p:tav>
                                        <p:tav tm="100000">
                                          <p:val>
                                            <p:strVal val="#ppt_x"/>
                                          </p:val>
                                        </p:tav>
                                      </p:tavLst>
                                    </p:anim>
                                    <p:anim calcmode="lin" valueType="num">
                                      <p:cBhvr additive="repl">
                                        <p:cTn id="8" dur="500" fill="hold"/>
                                        <p:tgtEl>
                                          <p:spTgt spid="13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1"/>
                                        </p:tgtEl>
                                        <p:attrNameLst>
                                          <p:attrName>style.visibility</p:attrName>
                                        </p:attrNameLst>
                                      </p:cBhvr>
                                      <p:to>
                                        <p:strVal val="visible"/>
                                      </p:to>
                                    </p:set>
                                    <p:anim calcmode="lin" valueType="num">
                                      <p:cBhvr additive="repl">
                                        <p:cTn id="11" dur="500" fill="hold"/>
                                        <p:tgtEl>
                                          <p:spTgt spid="151"/>
                                        </p:tgtEl>
                                        <p:attrNameLst>
                                          <p:attrName>ppt_w</p:attrName>
                                        </p:attrNameLst>
                                      </p:cBhvr>
                                      <p:tavLst>
                                        <p:tav tm="0">
                                          <p:val>
                                            <p:fltVal val="0"/>
                                          </p:val>
                                        </p:tav>
                                        <p:tav tm="100000">
                                          <p:val>
                                            <p:strVal val="#ppt_w"/>
                                          </p:val>
                                        </p:tav>
                                      </p:tavLst>
                                    </p:anim>
                                    <p:anim calcmode="lin" valueType="num">
                                      <p:cBhvr additive="repl">
                                        <p:cTn id="12" dur="500" fill="hold"/>
                                        <p:tgtEl>
                                          <p:spTgt spid="151"/>
                                        </p:tgtEl>
                                        <p:attrNameLst>
                                          <p:attrName>ppt_h</p:attrName>
                                        </p:attrNameLst>
                                      </p:cBhvr>
                                      <p:tavLst>
                                        <p:tav tm="0">
                                          <p:val>
                                            <p:fltVal val="0"/>
                                          </p:val>
                                        </p:tav>
                                        <p:tav tm="100000">
                                          <p:val>
                                            <p:strVal val="#ppt_h"/>
                                          </p:val>
                                        </p:tav>
                                      </p:tavLst>
                                    </p:anim>
                                    <p:animEffect transition="in" filter="fade">
                                      <p:cBhvr additive="repl">
                                        <p:cTn id="13" dur="500"/>
                                        <p:tgtEl>
                                          <p:spTgt spid="15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8"/>
                                        </p:tgtEl>
                                        <p:attrNameLst>
                                          <p:attrName>style.visibility</p:attrName>
                                        </p:attrNameLst>
                                      </p:cBhvr>
                                      <p:to>
                                        <p:strVal val="visible"/>
                                      </p:to>
                                    </p:set>
                                    <p:anim calcmode="lin" valueType="num">
                                      <p:cBhvr additive="repl">
                                        <p:cTn id="18" dur="500" fill="hold"/>
                                        <p:tgtEl>
                                          <p:spTgt spid="158"/>
                                        </p:tgtEl>
                                        <p:attrNameLst>
                                          <p:attrName>ppt_w</p:attrName>
                                        </p:attrNameLst>
                                      </p:cBhvr>
                                      <p:tavLst>
                                        <p:tav tm="0">
                                          <p:val>
                                            <p:fltVal val="0"/>
                                          </p:val>
                                        </p:tav>
                                        <p:tav tm="100000">
                                          <p:val>
                                            <p:strVal val="#ppt_w"/>
                                          </p:val>
                                        </p:tav>
                                      </p:tavLst>
                                    </p:anim>
                                    <p:anim calcmode="lin" valueType="num">
                                      <p:cBhvr additive="repl">
                                        <p:cTn id="19" dur="500" fill="hold"/>
                                        <p:tgtEl>
                                          <p:spTgt spid="158"/>
                                        </p:tgtEl>
                                        <p:attrNameLst>
                                          <p:attrName>ppt_h</p:attrName>
                                        </p:attrNameLst>
                                      </p:cBhvr>
                                      <p:tavLst>
                                        <p:tav tm="0">
                                          <p:val>
                                            <p:fltVal val="0"/>
                                          </p:val>
                                        </p:tav>
                                        <p:tav tm="100000">
                                          <p:val>
                                            <p:strVal val="#ppt_h"/>
                                          </p:val>
                                        </p:tav>
                                      </p:tavLst>
                                    </p:anim>
                                    <p:animEffect transition="in" filter="fade">
                                      <p:cBhvr additive="repl">
                                        <p:cTn id="20" dur="500"/>
                                        <p:tgtEl>
                                          <p:spTgt spid="15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65"/>
                                        </p:tgtEl>
                                        <p:attrNameLst>
                                          <p:attrName>style.visibility</p:attrName>
                                        </p:attrNameLst>
                                      </p:cBhvr>
                                      <p:to>
                                        <p:strVal val="visible"/>
                                      </p:to>
                                    </p:set>
                                    <p:anim calcmode="lin" valueType="num">
                                      <p:cBhvr additive="repl">
                                        <p:cTn id="23" dur="500" fill="hold"/>
                                        <p:tgtEl>
                                          <p:spTgt spid="165"/>
                                        </p:tgtEl>
                                        <p:attrNameLst>
                                          <p:attrName>ppt_w</p:attrName>
                                        </p:attrNameLst>
                                      </p:cBhvr>
                                      <p:tavLst>
                                        <p:tav tm="0">
                                          <p:val>
                                            <p:fltVal val="0"/>
                                          </p:val>
                                        </p:tav>
                                        <p:tav tm="100000">
                                          <p:val>
                                            <p:strVal val="#ppt_w"/>
                                          </p:val>
                                        </p:tav>
                                      </p:tavLst>
                                    </p:anim>
                                    <p:anim calcmode="lin" valueType="num">
                                      <p:cBhvr additive="repl">
                                        <p:cTn id="24" dur="500" fill="hold"/>
                                        <p:tgtEl>
                                          <p:spTgt spid="165"/>
                                        </p:tgtEl>
                                        <p:attrNameLst>
                                          <p:attrName>ppt_h</p:attrName>
                                        </p:attrNameLst>
                                      </p:cBhvr>
                                      <p:tavLst>
                                        <p:tav tm="0">
                                          <p:val>
                                            <p:fltVal val="0"/>
                                          </p:val>
                                        </p:tav>
                                        <p:tav tm="100000">
                                          <p:val>
                                            <p:strVal val="#ppt_h"/>
                                          </p:val>
                                        </p:tav>
                                      </p:tavLst>
                                    </p:anim>
                                    <p:animEffect transition="in" filter="fade">
                                      <p:cBhvr additive="repl">
                                        <p:cTn id="25" dur="500"/>
                                        <p:tgtEl>
                                          <p:spTgt spid="16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75"/>
                                        </p:tgtEl>
                                        <p:attrNameLst>
                                          <p:attrName>style.visibility</p:attrName>
                                        </p:attrNameLst>
                                      </p:cBhvr>
                                      <p:to>
                                        <p:strVal val="visible"/>
                                      </p:to>
                                    </p:set>
                                    <p:anim calcmode="lin" valueType="num">
                                      <p:cBhvr additive="repl">
                                        <p:cTn id="28" dur="500" fill="hold"/>
                                        <p:tgtEl>
                                          <p:spTgt spid="175"/>
                                        </p:tgtEl>
                                        <p:attrNameLst>
                                          <p:attrName>ppt_w</p:attrName>
                                        </p:attrNameLst>
                                      </p:cBhvr>
                                      <p:tavLst>
                                        <p:tav tm="0">
                                          <p:val>
                                            <p:fltVal val="0"/>
                                          </p:val>
                                        </p:tav>
                                        <p:tav tm="100000">
                                          <p:val>
                                            <p:strVal val="#ppt_w"/>
                                          </p:val>
                                        </p:tav>
                                      </p:tavLst>
                                    </p:anim>
                                    <p:anim calcmode="lin" valueType="num">
                                      <p:cBhvr additive="repl">
                                        <p:cTn id="29" dur="500" fill="hold"/>
                                        <p:tgtEl>
                                          <p:spTgt spid="175"/>
                                        </p:tgtEl>
                                        <p:attrNameLst>
                                          <p:attrName>ppt_h</p:attrName>
                                        </p:attrNameLst>
                                      </p:cBhvr>
                                      <p:tavLst>
                                        <p:tav tm="0">
                                          <p:val>
                                            <p:fltVal val="0"/>
                                          </p:val>
                                        </p:tav>
                                        <p:tav tm="100000">
                                          <p:val>
                                            <p:strVal val="#ppt_h"/>
                                          </p:val>
                                        </p:tav>
                                      </p:tavLst>
                                    </p:anim>
                                    <p:animEffect transition="in" filter="fade">
                                      <p:cBhvr additive="repl">
                                        <p:cTn id="30" dur="500"/>
                                        <p:tgtEl>
                                          <p:spTgt spid="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未来教育人工智能教学培训的新方式</a:t>
            </a:r>
            <a:endParaRPr lang="en-US" sz="3600" b="0" strike="noStrike" spc="-1">
              <a:solidFill>
                <a:schemeClr val="dk1"/>
              </a:solidFill>
              <a:latin typeface="Arial"/>
            </a:endParaRPr>
          </a:p>
        </p:txBody>
      </p:sp>
      <p:sp>
        <p:nvSpPr>
          <p:cNvPr id="18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结合不同学科知识进行教学</a:t>
            </a:r>
            <a:endParaRPr lang="en-US" sz="1600" b="0" strike="noStrike" spc="-1">
              <a:solidFill>
                <a:srgbClr val="000000"/>
              </a:solidFill>
              <a:latin typeface="Arial"/>
            </a:endParaRPr>
          </a:p>
        </p:txBody>
      </p:sp>
      <p:sp>
        <p:nvSpPr>
          <p:cNvPr id="18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跨学科融合</a:t>
            </a:r>
            <a:endParaRPr lang="en-US" sz="2000" b="0" strike="noStrike" spc="-1">
              <a:solidFill>
                <a:srgbClr val="000000"/>
              </a:solidFill>
              <a:latin typeface="Arial"/>
            </a:endParaRPr>
          </a:p>
        </p:txBody>
      </p:sp>
      <p:sp>
        <p:nvSpPr>
          <p:cNvPr id="18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培养学生自主学习能力</a:t>
            </a:r>
            <a:endParaRPr lang="en-US" sz="1600" b="0" strike="noStrike" spc="-1">
              <a:solidFill>
                <a:srgbClr val="000000"/>
              </a:solidFill>
              <a:latin typeface="Arial"/>
            </a:endParaRPr>
          </a:p>
        </p:txBody>
      </p:sp>
      <p:sp>
        <p:nvSpPr>
          <p:cNvPr id="18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自主学习</a:t>
            </a:r>
            <a:endParaRPr lang="en-US" sz="2000" b="0" strike="noStrike" spc="-1">
              <a:solidFill>
                <a:srgbClr val="000000"/>
              </a:solidFill>
              <a:latin typeface="Arial"/>
            </a:endParaRPr>
          </a:p>
        </p:txBody>
      </p:sp>
      <p:sp>
        <p:nvSpPr>
          <p:cNvPr id="18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注重实践操作和项目实践</a:t>
            </a:r>
            <a:endParaRPr lang="en-US" sz="1600" b="0" strike="noStrike" spc="-1">
              <a:solidFill>
                <a:srgbClr val="000000"/>
              </a:solidFill>
              <a:latin typeface="Arial"/>
            </a:endParaRPr>
          </a:p>
        </p:txBody>
      </p:sp>
      <p:sp>
        <p:nvSpPr>
          <p:cNvPr id="18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实践教学</a:t>
            </a:r>
            <a:endParaRPr lang="en-US" sz="2000" b="0" strike="noStrike" spc="-1">
              <a:solidFill>
                <a:srgbClr val="000000"/>
              </a:solidFill>
              <a:latin typeface="Arial"/>
            </a:endParaRPr>
          </a:p>
        </p:txBody>
      </p:sp>
      <p:sp>
        <p:nvSpPr>
          <p:cNvPr id="18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92" name="组合 4"/>
          <p:cNvGrpSpPr/>
          <p:nvPr/>
        </p:nvGrpSpPr>
        <p:grpSpPr>
          <a:xfrm>
            <a:off x="577800" y="381240"/>
            <a:ext cx="3060720" cy="2445480"/>
            <a:chOff x="577800" y="381240"/>
            <a:chExt cx="3060720" cy="2445480"/>
          </a:xfrm>
        </p:grpSpPr>
        <p:grpSp>
          <p:nvGrpSpPr>
            <p:cNvPr id="193" name="组合 19"/>
            <p:cNvGrpSpPr/>
            <p:nvPr/>
          </p:nvGrpSpPr>
          <p:grpSpPr>
            <a:xfrm>
              <a:off x="577800" y="381240"/>
              <a:ext cx="3060720" cy="2040480"/>
              <a:chOff x="577800" y="381240"/>
              <a:chExt cx="3060720" cy="2040480"/>
            </a:xfrm>
          </p:grpSpPr>
          <p:graphicFrame>
            <p:nvGraphicFramePr>
              <p:cNvPr id="19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95" name="组合 25"/>
              <p:cNvGrpSpPr/>
              <p:nvPr/>
            </p:nvGrpSpPr>
            <p:grpSpPr>
              <a:xfrm>
                <a:off x="1387800" y="696600"/>
                <a:ext cx="1394640" cy="1394640"/>
                <a:chOff x="1387800" y="696600"/>
                <a:chExt cx="1394640" cy="1394640"/>
              </a:xfrm>
            </p:grpSpPr>
            <p:sp>
              <p:nvSpPr>
                <p:cNvPr id="19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9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9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99" name="组合 7"/>
          <p:cNvGrpSpPr/>
          <p:nvPr/>
        </p:nvGrpSpPr>
        <p:grpSpPr>
          <a:xfrm>
            <a:off x="3127320" y="385200"/>
            <a:ext cx="3060720" cy="2445480"/>
            <a:chOff x="3127320" y="385200"/>
            <a:chExt cx="3060720" cy="2445480"/>
          </a:xfrm>
        </p:grpSpPr>
        <p:sp>
          <p:nvSpPr>
            <p:cNvPr id="20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01" name="组合 9"/>
            <p:cNvGrpSpPr/>
            <p:nvPr/>
          </p:nvGrpSpPr>
          <p:grpSpPr>
            <a:xfrm>
              <a:off x="3127320" y="385200"/>
              <a:ext cx="3060720" cy="2445480"/>
              <a:chOff x="3127320" y="385200"/>
              <a:chExt cx="3060720" cy="2445480"/>
            </a:xfrm>
          </p:grpSpPr>
          <p:grpSp>
            <p:nvGrpSpPr>
              <p:cNvPr id="202" name="组合 13"/>
              <p:cNvGrpSpPr/>
              <p:nvPr/>
            </p:nvGrpSpPr>
            <p:grpSpPr>
              <a:xfrm>
                <a:off x="3127320" y="385200"/>
                <a:ext cx="3060720" cy="2040480"/>
                <a:chOff x="3127320" y="385200"/>
                <a:chExt cx="3060720" cy="2040480"/>
              </a:xfrm>
            </p:grpSpPr>
            <p:graphicFrame>
              <p:nvGraphicFramePr>
                <p:cNvPr id="20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0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0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06" name="组合 10"/>
          <p:cNvGrpSpPr/>
          <p:nvPr/>
        </p:nvGrpSpPr>
        <p:grpSpPr>
          <a:xfrm>
            <a:off x="5771880" y="380880"/>
            <a:ext cx="3060720" cy="2445480"/>
            <a:chOff x="5771880" y="380880"/>
            <a:chExt cx="3060720" cy="2445480"/>
          </a:xfrm>
        </p:grpSpPr>
        <p:grpSp>
          <p:nvGrpSpPr>
            <p:cNvPr id="207" name="组合 11"/>
            <p:cNvGrpSpPr/>
            <p:nvPr/>
          </p:nvGrpSpPr>
          <p:grpSpPr>
            <a:xfrm>
              <a:off x="5771880" y="380880"/>
              <a:ext cx="3060720" cy="2445480"/>
              <a:chOff x="5771880" y="380880"/>
              <a:chExt cx="3060720" cy="2445480"/>
            </a:xfrm>
          </p:grpSpPr>
          <p:grpSp>
            <p:nvGrpSpPr>
              <p:cNvPr id="208" name="组合 14"/>
              <p:cNvGrpSpPr/>
              <p:nvPr/>
            </p:nvGrpSpPr>
            <p:grpSpPr>
              <a:xfrm>
                <a:off x="5771880" y="380880"/>
                <a:ext cx="3060720" cy="2040480"/>
                <a:chOff x="5771880" y="380880"/>
                <a:chExt cx="3060720" cy="2040480"/>
              </a:xfrm>
            </p:grpSpPr>
            <p:graphicFrame>
              <p:nvGraphicFramePr>
                <p:cNvPr id="20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1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2" name="Group 65"/>
            <p:cNvGrpSpPr/>
            <p:nvPr/>
          </p:nvGrpSpPr>
          <p:grpSpPr>
            <a:xfrm>
              <a:off x="7055640" y="1229040"/>
              <a:ext cx="479880" cy="476640"/>
              <a:chOff x="7055640" y="1229040"/>
              <a:chExt cx="479880" cy="476640"/>
            </a:xfrm>
          </p:grpSpPr>
          <p:sp>
            <p:nvSpPr>
              <p:cNvPr id="21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1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1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16" name="组合 12"/>
          <p:cNvGrpSpPr/>
          <p:nvPr/>
        </p:nvGrpSpPr>
        <p:grpSpPr>
          <a:xfrm>
            <a:off x="8371800" y="384480"/>
            <a:ext cx="3060720" cy="2445480"/>
            <a:chOff x="8371800" y="384480"/>
            <a:chExt cx="3060720" cy="2445480"/>
          </a:xfrm>
        </p:grpSpPr>
        <p:sp>
          <p:nvSpPr>
            <p:cNvPr id="21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8" name="组合 13"/>
            <p:cNvGrpSpPr/>
            <p:nvPr/>
          </p:nvGrpSpPr>
          <p:grpSpPr>
            <a:xfrm>
              <a:off x="8371800" y="384480"/>
              <a:ext cx="3060720" cy="2445480"/>
              <a:chOff x="8371800" y="384480"/>
              <a:chExt cx="3060720" cy="2445480"/>
            </a:xfrm>
          </p:grpSpPr>
          <p:grpSp>
            <p:nvGrpSpPr>
              <p:cNvPr id="219" name="组合 14"/>
              <p:cNvGrpSpPr/>
              <p:nvPr/>
            </p:nvGrpSpPr>
            <p:grpSpPr>
              <a:xfrm>
                <a:off x="8371800" y="384480"/>
                <a:ext cx="3060720" cy="2040480"/>
                <a:chOff x="8371800" y="384480"/>
                <a:chExt cx="3060720" cy="2040480"/>
              </a:xfrm>
            </p:grpSpPr>
            <p:graphicFrame>
              <p:nvGraphicFramePr>
                <p:cNvPr id="22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2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1"/>
                                        </p:tgtEl>
                                        <p:attrNameLst>
                                          <p:attrName>style.visibility</p:attrName>
                                        </p:attrNameLst>
                                      </p:cBhvr>
                                      <p:to>
                                        <p:strVal val="visible"/>
                                      </p:to>
                                    </p:set>
                                    <p:anim calcmode="lin" valueType="num">
                                      <p:cBhvr additive="repl">
                                        <p:cTn id="7" dur="500" fill="hold"/>
                                        <p:tgtEl>
                                          <p:spTgt spid="191"/>
                                        </p:tgtEl>
                                        <p:attrNameLst>
                                          <p:attrName>ppt_x</p:attrName>
                                        </p:attrNameLst>
                                      </p:cBhvr>
                                      <p:tavLst>
                                        <p:tav tm="0">
                                          <p:val>
                                            <p:strVal val="#ppt_x"/>
                                          </p:val>
                                        </p:tav>
                                        <p:tav tm="100000">
                                          <p:val>
                                            <p:strVal val="#ppt_x"/>
                                          </p:val>
                                        </p:tav>
                                      </p:tavLst>
                                    </p:anim>
                                    <p:anim calcmode="lin" valueType="num">
                                      <p:cBhvr additive="repl">
                                        <p:cTn id="8" dur="500" fill="hold"/>
                                        <p:tgtEl>
                                          <p:spTgt spid="19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92"/>
                                        </p:tgtEl>
                                        <p:attrNameLst>
                                          <p:attrName>style.visibility</p:attrName>
                                        </p:attrNameLst>
                                      </p:cBhvr>
                                      <p:to>
                                        <p:strVal val="visible"/>
                                      </p:to>
                                    </p:set>
                                    <p:anim calcmode="lin" valueType="num">
                                      <p:cBhvr additive="repl">
                                        <p:cTn id="11" dur="500" fill="hold"/>
                                        <p:tgtEl>
                                          <p:spTgt spid="192"/>
                                        </p:tgtEl>
                                        <p:attrNameLst>
                                          <p:attrName>ppt_w</p:attrName>
                                        </p:attrNameLst>
                                      </p:cBhvr>
                                      <p:tavLst>
                                        <p:tav tm="0">
                                          <p:val>
                                            <p:fltVal val="0"/>
                                          </p:val>
                                        </p:tav>
                                        <p:tav tm="100000">
                                          <p:val>
                                            <p:strVal val="#ppt_w"/>
                                          </p:val>
                                        </p:tav>
                                      </p:tavLst>
                                    </p:anim>
                                    <p:anim calcmode="lin" valueType="num">
                                      <p:cBhvr additive="repl">
                                        <p:cTn id="12" dur="500" fill="hold"/>
                                        <p:tgtEl>
                                          <p:spTgt spid="192"/>
                                        </p:tgtEl>
                                        <p:attrNameLst>
                                          <p:attrName>ppt_h</p:attrName>
                                        </p:attrNameLst>
                                      </p:cBhvr>
                                      <p:tavLst>
                                        <p:tav tm="0">
                                          <p:val>
                                            <p:fltVal val="0"/>
                                          </p:val>
                                        </p:tav>
                                        <p:tav tm="100000">
                                          <p:val>
                                            <p:strVal val="#ppt_h"/>
                                          </p:val>
                                        </p:tav>
                                      </p:tavLst>
                                    </p:anim>
                                    <p:animEffect transition="in" filter="fade">
                                      <p:cBhvr additive="repl">
                                        <p:cTn id="13" dur="500"/>
                                        <p:tgtEl>
                                          <p:spTgt spid="19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99"/>
                                        </p:tgtEl>
                                        <p:attrNameLst>
                                          <p:attrName>style.visibility</p:attrName>
                                        </p:attrNameLst>
                                      </p:cBhvr>
                                      <p:to>
                                        <p:strVal val="visible"/>
                                      </p:to>
                                    </p:set>
                                    <p:anim calcmode="lin" valueType="num">
                                      <p:cBhvr additive="repl">
                                        <p:cTn id="18" dur="500" fill="hold"/>
                                        <p:tgtEl>
                                          <p:spTgt spid="199"/>
                                        </p:tgtEl>
                                        <p:attrNameLst>
                                          <p:attrName>ppt_w</p:attrName>
                                        </p:attrNameLst>
                                      </p:cBhvr>
                                      <p:tavLst>
                                        <p:tav tm="0">
                                          <p:val>
                                            <p:fltVal val="0"/>
                                          </p:val>
                                        </p:tav>
                                        <p:tav tm="100000">
                                          <p:val>
                                            <p:strVal val="#ppt_w"/>
                                          </p:val>
                                        </p:tav>
                                      </p:tavLst>
                                    </p:anim>
                                    <p:anim calcmode="lin" valueType="num">
                                      <p:cBhvr additive="repl">
                                        <p:cTn id="19" dur="500" fill="hold"/>
                                        <p:tgtEl>
                                          <p:spTgt spid="199"/>
                                        </p:tgtEl>
                                        <p:attrNameLst>
                                          <p:attrName>ppt_h</p:attrName>
                                        </p:attrNameLst>
                                      </p:cBhvr>
                                      <p:tavLst>
                                        <p:tav tm="0">
                                          <p:val>
                                            <p:fltVal val="0"/>
                                          </p:val>
                                        </p:tav>
                                        <p:tav tm="100000">
                                          <p:val>
                                            <p:strVal val="#ppt_h"/>
                                          </p:val>
                                        </p:tav>
                                      </p:tavLst>
                                    </p:anim>
                                    <p:animEffect transition="in" filter="fade">
                                      <p:cBhvr additive="repl">
                                        <p:cTn id="20" dur="500"/>
                                        <p:tgtEl>
                                          <p:spTgt spid="19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06"/>
                                        </p:tgtEl>
                                        <p:attrNameLst>
                                          <p:attrName>style.visibility</p:attrName>
                                        </p:attrNameLst>
                                      </p:cBhvr>
                                      <p:to>
                                        <p:strVal val="visible"/>
                                      </p:to>
                                    </p:set>
                                    <p:anim calcmode="lin" valueType="num">
                                      <p:cBhvr additive="repl">
                                        <p:cTn id="23" dur="500" fill="hold"/>
                                        <p:tgtEl>
                                          <p:spTgt spid="206"/>
                                        </p:tgtEl>
                                        <p:attrNameLst>
                                          <p:attrName>ppt_w</p:attrName>
                                        </p:attrNameLst>
                                      </p:cBhvr>
                                      <p:tavLst>
                                        <p:tav tm="0">
                                          <p:val>
                                            <p:fltVal val="0"/>
                                          </p:val>
                                        </p:tav>
                                        <p:tav tm="100000">
                                          <p:val>
                                            <p:strVal val="#ppt_w"/>
                                          </p:val>
                                        </p:tav>
                                      </p:tavLst>
                                    </p:anim>
                                    <p:anim calcmode="lin" valueType="num">
                                      <p:cBhvr additive="repl">
                                        <p:cTn id="24" dur="500" fill="hold"/>
                                        <p:tgtEl>
                                          <p:spTgt spid="206"/>
                                        </p:tgtEl>
                                        <p:attrNameLst>
                                          <p:attrName>ppt_h</p:attrName>
                                        </p:attrNameLst>
                                      </p:cBhvr>
                                      <p:tavLst>
                                        <p:tav tm="0">
                                          <p:val>
                                            <p:fltVal val="0"/>
                                          </p:val>
                                        </p:tav>
                                        <p:tav tm="100000">
                                          <p:val>
                                            <p:strVal val="#ppt_h"/>
                                          </p:val>
                                        </p:tav>
                                      </p:tavLst>
                                    </p:anim>
                                    <p:animEffect transition="in" filter="fade">
                                      <p:cBhvr additive="repl">
                                        <p:cTn id="25" dur="500"/>
                                        <p:tgtEl>
                                          <p:spTgt spid="20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16"/>
                                        </p:tgtEl>
                                        <p:attrNameLst>
                                          <p:attrName>style.visibility</p:attrName>
                                        </p:attrNameLst>
                                      </p:cBhvr>
                                      <p:to>
                                        <p:strVal val="visible"/>
                                      </p:to>
                                    </p:set>
                                    <p:anim calcmode="lin" valueType="num">
                                      <p:cBhvr additive="repl">
                                        <p:cTn id="28" dur="500" fill="hold"/>
                                        <p:tgtEl>
                                          <p:spTgt spid="216"/>
                                        </p:tgtEl>
                                        <p:attrNameLst>
                                          <p:attrName>ppt_w</p:attrName>
                                        </p:attrNameLst>
                                      </p:cBhvr>
                                      <p:tavLst>
                                        <p:tav tm="0">
                                          <p:val>
                                            <p:fltVal val="0"/>
                                          </p:val>
                                        </p:tav>
                                        <p:tav tm="100000">
                                          <p:val>
                                            <p:strVal val="#ppt_w"/>
                                          </p:val>
                                        </p:tav>
                                      </p:tavLst>
                                    </p:anim>
                                    <p:anim calcmode="lin" valueType="num">
                                      <p:cBhvr additive="repl">
                                        <p:cTn id="29" dur="500" fill="hold"/>
                                        <p:tgtEl>
                                          <p:spTgt spid="216"/>
                                        </p:tgtEl>
                                        <p:attrNameLst>
                                          <p:attrName>ppt_h</p:attrName>
                                        </p:attrNameLst>
                                      </p:cBhvr>
                                      <p:tavLst>
                                        <p:tav tm="0">
                                          <p:val>
                                            <p:fltVal val="0"/>
                                          </p:val>
                                        </p:tav>
                                        <p:tav tm="100000">
                                          <p:val>
                                            <p:strVal val="#ppt_h"/>
                                          </p:val>
                                        </p:tav>
                                      </p:tavLst>
                                    </p:anim>
                                    <p:animEffect transition="in" filter="fade">
                                      <p:cBhvr additive="repl">
                                        <p:cTn id="30" dur="500"/>
                                        <p:tgtEl>
                                          <p:spTgt spid="2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3" name="图片 7"/>
          <p:cNvPicPr/>
          <p:nvPr/>
        </p:nvPicPr>
        <p:blipFill>
          <a:blip r:embed="rId3"/>
          <a:srcRect l="22204" r="2142"/>
          <a:stretch>
            <a:fillRect/>
          </a:stretch>
        </p:blipFill>
        <p:spPr>
          <a:xfrm>
            <a:off x="0" y="0"/>
            <a:ext cx="12191760" cy="6857640"/>
          </a:xfrm>
          <a:prstGeom prst="rect">
            <a:avLst/>
          </a:prstGeom>
          <a:ln w="0">
            <a:noFill/>
          </a:ln>
        </p:spPr>
      </p:pic>
      <p:sp>
        <p:nvSpPr>
          <p:cNvPr id="2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2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人工智能教育培训的需求分析</a:t>
            </a:r>
            <a:endParaRPr lang="en-US" sz="3600" b="0" strike="noStrike" spc="-1">
              <a:solidFill>
                <a:schemeClr val="dk1"/>
              </a:solidFill>
              <a:latin typeface="Arial"/>
            </a:endParaRPr>
          </a:p>
        </p:txBody>
      </p:sp>
      <p:sp>
        <p:nvSpPr>
          <p:cNvPr id="2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7"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教育行业需求</a:t>
            </a:r>
            <a:endParaRPr lang="en-US" sz="2800" b="0" strike="noStrike" spc="-1">
              <a:solidFill>
                <a:srgbClr val="000000"/>
              </a:solidFill>
              <a:latin typeface="Arial"/>
            </a:endParaRPr>
          </a:p>
        </p:txBody>
      </p:sp>
      <p:sp>
        <p:nvSpPr>
          <p:cNvPr id="2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教育行业对人工智能教育培训有着迫切需求。提高教育质量是其中一个重要目标，个性化教学需求也逐渐增加，教育信息化转型势在必行。</a:t>
            </a:r>
            <a:endParaRPr lang="en-US" sz="1800" b="0" strike="noStrike" spc="-1">
              <a:solidFill>
                <a:srgbClr val="000000"/>
              </a:solidFill>
              <a:latin typeface="Arial"/>
            </a:endParaRPr>
          </a:p>
        </p:txBody>
      </p:sp>
      <p:sp>
        <p:nvSpPr>
          <p:cNvPr id="2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32"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27"/>
                                        </p:tgtEl>
                                        <p:attrNameLst>
                                          <p:attrName>style.visibility</p:attrName>
                                        </p:attrNameLst>
                                      </p:cBhvr>
                                      <p:to>
                                        <p:strVal val="visible"/>
                                      </p:to>
                                    </p:set>
                                    <p:animEffect transition="in" filter="fade">
                                      <p:cBhvr additive="repl">
                                        <p:cTn id="7" dur="500"/>
                                        <p:tgtEl>
                                          <p:spTgt spid="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教师培训需求</a:t>
            </a:r>
            <a:endParaRPr lang="en-US" sz="3600" b="0" strike="noStrike" spc="-1">
              <a:solidFill>
                <a:schemeClr val="dk1"/>
              </a:solidFill>
              <a:latin typeface="Arial"/>
            </a:endParaRPr>
          </a:p>
        </p:txBody>
      </p:sp>
      <p:sp>
        <p:nvSpPr>
          <p:cNvPr id="234"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提升教学水平</a:t>
            </a:r>
            <a:endParaRPr lang="en-US" sz="1600" b="0" strike="noStrike" spc="-1">
              <a:solidFill>
                <a:srgbClr val="000000"/>
              </a:solidFill>
              <a:latin typeface="Arial"/>
            </a:endParaRPr>
          </a:p>
        </p:txBody>
      </p:sp>
      <p:sp>
        <p:nvSpPr>
          <p:cNvPr id="235"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掌握人工智能教学技能</a:t>
            </a:r>
            <a:endParaRPr lang="en-US" sz="2000" b="0" strike="noStrike" spc="-1">
              <a:solidFill>
                <a:srgbClr val="000000"/>
              </a:solidFill>
              <a:latin typeface="Arial"/>
            </a:endParaRPr>
          </a:p>
        </p:txBody>
      </p:sp>
      <p:sp>
        <p:nvSpPr>
          <p:cNvPr id="236"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节省教学时间</a:t>
            </a:r>
            <a:endParaRPr lang="en-US" sz="1600" b="0" strike="noStrike" spc="-1">
              <a:solidFill>
                <a:srgbClr val="000000"/>
              </a:solidFill>
              <a:latin typeface="Arial"/>
            </a:endParaRPr>
          </a:p>
        </p:txBody>
      </p:sp>
      <p:sp>
        <p:nvSpPr>
          <p:cNvPr id="237"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提升教学效率</a:t>
            </a:r>
            <a:endParaRPr lang="en-US" sz="2000" b="0" strike="noStrike" spc="-1">
              <a:solidFill>
                <a:srgbClr val="000000"/>
              </a:solidFill>
              <a:latin typeface="Arial"/>
            </a:endParaRPr>
          </a:p>
        </p:txBody>
      </p:sp>
      <p:sp>
        <p:nvSpPr>
          <p:cNvPr id="238"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保持竞争力</a:t>
            </a:r>
            <a:endParaRPr lang="en-US" sz="1600" b="0" strike="noStrike" spc="-1">
              <a:solidFill>
                <a:srgbClr val="000000"/>
              </a:solidFill>
              <a:latin typeface="Arial"/>
            </a:endParaRPr>
          </a:p>
        </p:txBody>
      </p:sp>
      <p:sp>
        <p:nvSpPr>
          <p:cNvPr id="239"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适应未来教育趋势</a:t>
            </a:r>
            <a:endParaRPr lang="en-US" sz="2000" b="0" strike="noStrike" spc="-1">
              <a:solidFill>
                <a:srgbClr val="000000"/>
              </a:solidFill>
              <a:latin typeface="Arial"/>
            </a:endParaRPr>
          </a:p>
        </p:txBody>
      </p:sp>
      <p:sp>
        <p:nvSpPr>
          <p:cNvPr id="240"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41"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4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43" name="组合 4"/>
          <p:cNvGrpSpPr/>
          <p:nvPr/>
        </p:nvGrpSpPr>
        <p:grpSpPr>
          <a:xfrm>
            <a:off x="577800" y="381240"/>
            <a:ext cx="3060720" cy="2445480"/>
            <a:chOff x="577800" y="381240"/>
            <a:chExt cx="3060720" cy="2445480"/>
          </a:xfrm>
        </p:grpSpPr>
        <p:grpSp>
          <p:nvGrpSpPr>
            <p:cNvPr id="244" name="组合 19"/>
            <p:cNvGrpSpPr/>
            <p:nvPr/>
          </p:nvGrpSpPr>
          <p:grpSpPr>
            <a:xfrm>
              <a:off x="577800" y="381240"/>
              <a:ext cx="3060720" cy="2040480"/>
              <a:chOff x="577800" y="381240"/>
              <a:chExt cx="3060720" cy="2040480"/>
            </a:xfrm>
          </p:grpSpPr>
          <p:graphicFrame>
            <p:nvGraphicFramePr>
              <p:cNvPr id="245"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46" name="组合 25"/>
              <p:cNvGrpSpPr/>
              <p:nvPr/>
            </p:nvGrpSpPr>
            <p:grpSpPr>
              <a:xfrm>
                <a:off x="1387800" y="696600"/>
                <a:ext cx="1394640" cy="1394640"/>
                <a:chOff x="1387800" y="696600"/>
                <a:chExt cx="1394640" cy="1394640"/>
              </a:xfrm>
            </p:grpSpPr>
            <p:sp>
              <p:nvSpPr>
                <p:cNvPr id="247"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48"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49"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50" name="组合 7"/>
          <p:cNvGrpSpPr/>
          <p:nvPr/>
        </p:nvGrpSpPr>
        <p:grpSpPr>
          <a:xfrm>
            <a:off x="3127320" y="385200"/>
            <a:ext cx="3060720" cy="2445480"/>
            <a:chOff x="3127320" y="385200"/>
            <a:chExt cx="3060720" cy="2445480"/>
          </a:xfrm>
        </p:grpSpPr>
        <p:sp>
          <p:nvSpPr>
            <p:cNvPr id="251"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52" name="组合 9"/>
            <p:cNvGrpSpPr/>
            <p:nvPr/>
          </p:nvGrpSpPr>
          <p:grpSpPr>
            <a:xfrm>
              <a:off x="3127320" y="385200"/>
              <a:ext cx="3060720" cy="2445480"/>
              <a:chOff x="3127320" y="385200"/>
              <a:chExt cx="3060720" cy="2445480"/>
            </a:xfrm>
          </p:grpSpPr>
          <p:grpSp>
            <p:nvGrpSpPr>
              <p:cNvPr id="253" name="组合 13"/>
              <p:cNvGrpSpPr/>
              <p:nvPr/>
            </p:nvGrpSpPr>
            <p:grpSpPr>
              <a:xfrm>
                <a:off x="3127320" y="385200"/>
                <a:ext cx="3060720" cy="2040480"/>
                <a:chOff x="3127320" y="385200"/>
                <a:chExt cx="3060720" cy="2040480"/>
              </a:xfrm>
            </p:grpSpPr>
            <p:graphicFrame>
              <p:nvGraphicFramePr>
                <p:cNvPr id="254"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55"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56"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57" name="组合 10"/>
          <p:cNvGrpSpPr/>
          <p:nvPr/>
        </p:nvGrpSpPr>
        <p:grpSpPr>
          <a:xfrm>
            <a:off x="5771880" y="380880"/>
            <a:ext cx="3060720" cy="2445480"/>
            <a:chOff x="5771880" y="380880"/>
            <a:chExt cx="3060720" cy="2445480"/>
          </a:xfrm>
        </p:grpSpPr>
        <p:grpSp>
          <p:nvGrpSpPr>
            <p:cNvPr id="258" name="组合 11"/>
            <p:cNvGrpSpPr/>
            <p:nvPr/>
          </p:nvGrpSpPr>
          <p:grpSpPr>
            <a:xfrm>
              <a:off x="5771880" y="380880"/>
              <a:ext cx="3060720" cy="2445480"/>
              <a:chOff x="5771880" y="380880"/>
              <a:chExt cx="3060720" cy="2445480"/>
            </a:xfrm>
          </p:grpSpPr>
          <p:grpSp>
            <p:nvGrpSpPr>
              <p:cNvPr id="259" name="组合 14"/>
              <p:cNvGrpSpPr/>
              <p:nvPr/>
            </p:nvGrpSpPr>
            <p:grpSpPr>
              <a:xfrm>
                <a:off x="5771880" y="380880"/>
                <a:ext cx="3060720" cy="2040480"/>
                <a:chOff x="5771880" y="380880"/>
                <a:chExt cx="3060720" cy="2040480"/>
              </a:xfrm>
            </p:grpSpPr>
            <p:graphicFrame>
              <p:nvGraphicFramePr>
                <p:cNvPr id="260"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61"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2"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63" name="Group 65"/>
            <p:cNvGrpSpPr/>
            <p:nvPr/>
          </p:nvGrpSpPr>
          <p:grpSpPr>
            <a:xfrm>
              <a:off x="7055640" y="1229040"/>
              <a:ext cx="479880" cy="476640"/>
              <a:chOff x="7055640" y="1229040"/>
              <a:chExt cx="479880" cy="476640"/>
            </a:xfrm>
          </p:grpSpPr>
          <p:sp>
            <p:nvSpPr>
              <p:cNvPr id="264"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65"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66"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67" name="组合 12"/>
          <p:cNvGrpSpPr/>
          <p:nvPr/>
        </p:nvGrpSpPr>
        <p:grpSpPr>
          <a:xfrm>
            <a:off x="8371800" y="384480"/>
            <a:ext cx="3060720" cy="2445480"/>
            <a:chOff x="8371800" y="384480"/>
            <a:chExt cx="3060720" cy="2445480"/>
          </a:xfrm>
        </p:grpSpPr>
        <p:sp>
          <p:nvSpPr>
            <p:cNvPr id="268"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69" name="组合 13"/>
            <p:cNvGrpSpPr/>
            <p:nvPr/>
          </p:nvGrpSpPr>
          <p:grpSpPr>
            <a:xfrm>
              <a:off x="8371800" y="384480"/>
              <a:ext cx="3060720" cy="2445480"/>
              <a:chOff x="8371800" y="384480"/>
              <a:chExt cx="3060720" cy="2445480"/>
            </a:xfrm>
          </p:grpSpPr>
          <p:grpSp>
            <p:nvGrpSpPr>
              <p:cNvPr id="270" name="组合 14"/>
              <p:cNvGrpSpPr/>
              <p:nvPr/>
            </p:nvGrpSpPr>
            <p:grpSpPr>
              <a:xfrm>
                <a:off x="8371800" y="384480"/>
                <a:ext cx="3060720" cy="2040480"/>
                <a:chOff x="8371800" y="384480"/>
                <a:chExt cx="3060720" cy="2040480"/>
              </a:xfrm>
            </p:grpSpPr>
            <p:graphicFrame>
              <p:nvGraphicFramePr>
                <p:cNvPr id="271"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72"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3"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42"/>
                                        </p:tgtEl>
                                        <p:attrNameLst>
                                          <p:attrName>style.visibility</p:attrName>
                                        </p:attrNameLst>
                                      </p:cBhvr>
                                      <p:to>
                                        <p:strVal val="visible"/>
                                      </p:to>
                                    </p:set>
                                    <p:anim calcmode="lin" valueType="num">
                                      <p:cBhvr additive="repl">
                                        <p:cTn id="7" dur="500" fill="hold"/>
                                        <p:tgtEl>
                                          <p:spTgt spid="242"/>
                                        </p:tgtEl>
                                        <p:attrNameLst>
                                          <p:attrName>ppt_x</p:attrName>
                                        </p:attrNameLst>
                                      </p:cBhvr>
                                      <p:tavLst>
                                        <p:tav tm="0">
                                          <p:val>
                                            <p:strVal val="#ppt_x"/>
                                          </p:val>
                                        </p:tav>
                                        <p:tav tm="100000">
                                          <p:val>
                                            <p:strVal val="#ppt_x"/>
                                          </p:val>
                                        </p:tav>
                                      </p:tavLst>
                                    </p:anim>
                                    <p:anim calcmode="lin" valueType="num">
                                      <p:cBhvr additive="repl">
                                        <p:cTn id="8" dur="500" fill="hold"/>
                                        <p:tgtEl>
                                          <p:spTgt spid="24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43"/>
                                        </p:tgtEl>
                                        <p:attrNameLst>
                                          <p:attrName>style.visibility</p:attrName>
                                        </p:attrNameLst>
                                      </p:cBhvr>
                                      <p:to>
                                        <p:strVal val="visible"/>
                                      </p:to>
                                    </p:set>
                                    <p:anim calcmode="lin" valueType="num">
                                      <p:cBhvr additive="repl">
                                        <p:cTn id="11" dur="500" fill="hold"/>
                                        <p:tgtEl>
                                          <p:spTgt spid="243"/>
                                        </p:tgtEl>
                                        <p:attrNameLst>
                                          <p:attrName>ppt_w</p:attrName>
                                        </p:attrNameLst>
                                      </p:cBhvr>
                                      <p:tavLst>
                                        <p:tav tm="0">
                                          <p:val>
                                            <p:fltVal val="0"/>
                                          </p:val>
                                        </p:tav>
                                        <p:tav tm="100000">
                                          <p:val>
                                            <p:strVal val="#ppt_w"/>
                                          </p:val>
                                        </p:tav>
                                      </p:tavLst>
                                    </p:anim>
                                    <p:anim calcmode="lin" valueType="num">
                                      <p:cBhvr additive="repl">
                                        <p:cTn id="12" dur="500" fill="hold"/>
                                        <p:tgtEl>
                                          <p:spTgt spid="243"/>
                                        </p:tgtEl>
                                        <p:attrNameLst>
                                          <p:attrName>ppt_h</p:attrName>
                                        </p:attrNameLst>
                                      </p:cBhvr>
                                      <p:tavLst>
                                        <p:tav tm="0">
                                          <p:val>
                                            <p:fltVal val="0"/>
                                          </p:val>
                                        </p:tav>
                                        <p:tav tm="100000">
                                          <p:val>
                                            <p:strVal val="#ppt_h"/>
                                          </p:val>
                                        </p:tav>
                                      </p:tavLst>
                                    </p:anim>
                                    <p:animEffect transition="in" filter="fade">
                                      <p:cBhvr additive="repl">
                                        <p:cTn id="13" dur="500"/>
                                        <p:tgtEl>
                                          <p:spTgt spid="243"/>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50"/>
                                        </p:tgtEl>
                                        <p:attrNameLst>
                                          <p:attrName>style.visibility</p:attrName>
                                        </p:attrNameLst>
                                      </p:cBhvr>
                                      <p:to>
                                        <p:strVal val="visible"/>
                                      </p:to>
                                    </p:set>
                                    <p:anim calcmode="lin" valueType="num">
                                      <p:cBhvr additive="repl">
                                        <p:cTn id="18" dur="500" fill="hold"/>
                                        <p:tgtEl>
                                          <p:spTgt spid="250"/>
                                        </p:tgtEl>
                                        <p:attrNameLst>
                                          <p:attrName>ppt_w</p:attrName>
                                        </p:attrNameLst>
                                      </p:cBhvr>
                                      <p:tavLst>
                                        <p:tav tm="0">
                                          <p:val>
                                            <p:fltVal val="0"/>
                                          </p:val>
                                        </p:tav>
                                        <p:tav tm="100000">
                                          <p:val>
                                            <p:strVal val="#ppt_w"/>
                                          </p:val>
                                        </p:tav>
                                      </p:tavLst>
                                    </p:anim>
                                    <p:anim calcmode="lin" valueType="num">
                                      <p:cBhvr additive="repl">
                                        <p:cTn id="19" dur="500" fill="hold"/>
                                        <p:tgtEl>
                                          <p:spTgt spid="250"/>
                                        </p:tgtEl>
                                        <p:attrNameLst>
                                          <p:attrName>ppt_h</p:attrName>
                                        </p:attrNameLst>
                                      </p:cBhvr>
                                      <p:tavLst>
                                        <p:tav tm="0">
                                          <p:val>
                                            <p:fltVal val="0"/>
                                          </p:val>
                                        </p:tav>
                                        <p:tav tm="100000">
                                          <p:val>
                                            <p:strVal val="#ppt_h"/>
                                          </p:val>
                                        </p:tav>
                                      </p:tavLst>
                                    </p:anim>
                                    <p:animEffect transition="in" filter="fade">
                                      <p:cBhvr additive="repl">
                                        <p:cTn id="20" dur="500"/>
                                        <p:tgtEl>
                                          <p:spTgt spid="250"/>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57"/>
                                        </p:tgtEl>
                                        <p:attrNameLst>
                                          <p:attrName>style.visibility</p:attrName>
                                        </p:attrNameLst>
                                      </p:cBhvr>
                                      <p:to>
                                        <p:strVal val="visible"/>
                                      </p:to>
                                    </p:set>
                                    <p:anim calcmode="lin" valueType="num">
                                      <p:cBhvr additive="repl">
                                        <p:cTn id="23" dur="500" fill="hold"/>
                                        <p:tgtEl>
                                          <p:spTgt spid="257"/>
                                        </p:tgtEl>
                                        <p:attrNameLst>
                                          <p:attrName>ppt_w</p:attrName>
                                        </p:attrNameLst>
                                      </p:cBhvr>
                                      <p:tavLst>
                                        <p:tav tm="0">
                                          <p:val>
                                            <p:fltVal val="0"/>
                                          </p:val>
                                        </p:tav>
                                        <p:tav tm="100000">
                                          <p:val>
                                            <p:strVal val="#ppt_w"/>
                                          </p:val>
                                        </p:tav>
                                      </p:tavLst>
                                    </p:anim>
                                    <p:anim calcmode="lin" valueType="num">
                                      <p:cBhvr additive="repl">
                                        <p:cTn id="24" dur="500" fill="hold"/>
                                        <p:tgtEl>
                                          <p:spTgt spid="257"/>
                                        </p:tgtEl>
                                        <p:attrNameLst>
                                          <p:attrName>ppt_h</p:attrName>
                                        </p:attrNameLst>
                                      </p:cBhvr>
                                      <p:tavLst>
                                        <p:tav tm="0">
                                          <p:val>
                                            <p:fltVal val="0"/>
                                          </p:val>
                                        </p:tav>
                                        <p:tav tm="100000">
                                          <p:val>
                                            <p:strVal val="#ppt_h"/>
                                          </p:val>
                                        </p:tav>
                                      </p:tavLst>
                                    </p:anim>
                                    <p:animEffect transition="in" filter="fade">
                                      <p:cBhvr additive="repl">
                                        <p:cTn id="25" dur="500"/>
                                        <p:tgtEl>
                                          <p:spTgt spid="257"/>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67"/>
                                        </p:tgtEl>
                                        <p:attrNameLst>
                                          <p:attrName>style.visibility</p:attrName>
                                        </p:attrNameLst>
                                      </p:cBhvr>
                                      <p:to>
                                        <p:strVal val="visible"/>
                                      </p:to>
                                    </p:set>
                                    <p:anim calcmode="lin" valueType="num">
                                      <p:cBhvr additive="repl">
                                        <p:cTn id="28" dur="500" fill="hold"/>
                                        <p:tgtEl>
                                          <p:spTgt spid="267"/>
                                        </p:tgtEl>
                                        <p:attrNameLst>
                                          <p:attrName>ppt_w</p:attrName>
                                        </p:attrNameLst>
                                      </p:cBhvr>
                                      <p:tavLst>
                                        <p:tav tm="0">
                                          <p:val>
                                            <p:fltVal val="0"/>
                                          </p:val>
                                        </p:tav>
                                        <p:tav tm="100000">
                                          <p:val>
                                            <p:strVal val="#ppt_w"/>
                                          </p:val>
                                        </p:tav>
                                      </p:tavLst>
                                    </p:anim>
                                    <p:anim calcmode="lin" valueType="num">
                                      <p:cBhvr additive="repl">
                                        <p:cTn id="29" dur="500" fill="hold"/>
                                        <p:tgtEl>
                                          <p:spTgt spid="267"/>
                                        </p:tgtEl>
                                        <p:attrNameLst>
                                          <p:attrName>ppt_h</p:attrName>
                                        </p:attrNameLst>
                                      </p:cBhvr>
                                      <p:tavLst>
                                        <p:tav tm="0">
                                          <p:val>
                                            <p:fltVal val="0"/>
                                          </p:val>
                                        </p:tav>
                                        <p:tav tm="100000">
                                          <p:val>
                                            <p:strVal val="#ppt_h"/>
                                          </p:val>
                                        </p:tav>
                                      </p:tavLst>
                                    </p:anim>
                                    <p:animEffect transition="in" filter="fade">
                                      <p:cBhvr additive="repl">
                                        <p:cTn id="30" dur="500"/>
                                        <p:tgtEl>
                                          <p:spTgt spid="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学生需求</a:t>
            </a:r>
            <a:endParaRPr lang="en-US" sz="3600" b="0" strike="noStrike" spc="-1">
              <a:solidFill>
                <a:schemeClr val="dk1"/>
              </a:solidFill>
              <a:latin typeface="Arial"/>
            </a:endParaRPr>
          </a:p>
        </p:txBody>
      </p:sp>
      <p:sp>
        <p:nvSpPr>
          <p:cNvPr id="275"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提升学习效率</a:t>
            </a:r>
            <a:endParaRPr lang="en-US" sz="1600" b="0" strike="noStrike" spc="-1">
              <a:solidFill>
                <a:srgbClr val="000000"/>
              </a:solidFill>
              <a:latin typeface="Arial"/>
            </a:endParaRPr>
          </a:p>
        </p:txBody>
      </p:sp>
      <p:sp>
        <p:nvSpPr>
          <p:cNvPr id="276"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更加智能化的学习方式</a:t>
            </a:r>
            <a:endParaRPr lang="en-US" sz="2000" b="0" strike="noStrike" spc="-1">
              <a:solidFill>
                <a:srgbClr val="000000"/>
              </a:solidFill>
              <a:latin typeface="Arial"/>
            </a:endParaRPr>
          </a:p>
        </p:txBody>
      </p:sp>
      <p:sp>
        <p:nvSpPr>
          <p:cNvPr id="277"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满足个人需求</a:t>
            </a:r>
            <a:endParaRPr lang="en-US" sz="1600" b="0" strike="noStrike" spc="-1">
              <a:solidFill>
                <a:srgbClr val="000000"/>
              </a:solidFill>
              <a:latin typeface="Arial"/>
            </a:endParaRPr>
          </a:p>
        </p:txBody>
      </p:sp>
      <p:sp>
        <p:nvSpPr>
          <p:cNvPr id="278"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个性化学习体验</a:t>
            </a:r>
            <a:endParaRPr lang="en-US" sz="2000" b="0" strike="noStrike" spc="-1">
              <a:solidFill>
                <a:srgbClr val="000000"/>
              </a:solidFill>
              <a:latin typeface="Arial"/>
            </a:endParaRPr>
          </a:p>
        </p:txBody>
      </p:sp>
      <p:sp>
        <p:nvSpPr>
          <p:cNvPr id="279"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更好的学习支持</a:t>
            </a:r>
            <a:endParaRPr lang="en-US" sz="1600" b="0" strike="noStrike" spc="-1">
              <a:solidFill>
                <a:srgbClr val="000000"/>
              </a:solidFill>
              <a:latin typeface="Arial"/>
            </a:endParaRPr>
          </a:p>
        </p:txBody>
      </p:sp>
      <p:sp>
        <p:nvSpPr>
          <p:cNvPr id="280"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实时反馈与指导</a:t>
            </a:r>
            <a:endParaRPr lang="en-US" sz="2000" b="0" strike="noStrike" spc="-1">
              <a:solidFill>
                <a:srgbClr val="000000"/>
              </a:solidFill>
              <a:latin typeface="Arial"/>
            </a:endParaRPr>
          </a:p>
        </p:txBody>
      </p:sp>
      <p:sp>
        <p:nvSpPr>
          <p:cNvPr id="281"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82"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8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84" name="组合 4"/>
          <p:cNvGrpSpPr/>
          <p:nvPr/>
        </p:nvGrpSpPr>
        <p:grpSpPr>
          <a:xfrm>
            <a:off x="577800" y="381240"/>
            <a:ext cx="3060720" cy="2445480"/>
            <a:chOff x="577800" y="381240"/>
            <a:chExt cx="3060720" cy="2445480"/>
          </a:xfrm>
        </p:grpSpPr>
        <p:grpSp>
          <p:nvGrpSpPr>
            <p:cNvPr id="285" name="组合 19"/>
            <p:cNvGrpSpPr/>
            <p:nvPr/>
          </p:nvGrpSpPr>
          <p:grpSpPr>
            <a:xfrm>
              <a:off x="577800" y="381240"/>
              <a:ext cx="3060720" cy="2040480"/>
              <a:chOff x="577800" y="381240"/>
              <a:chExt cx="3060720" cy="2040480"/>
            </a:xfrm>
          </p:grpSpPr>
          <p:graphicFrame>
            <p:nvGraphicFramePr>
              <p:cNvPr id="286"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87" name="组合 25"/>
              <p:cNvGrpSpPr/>
              <p:nvPr/>
            </p:nvGrpSpPr>
            <p:grpSpPr>
              <a:xfrm>
                <a:off x="1387800" y="696600"/>
                <a:ext cx="1394640" cy="1394640"/>
                <a:chOff x="1387800" y="696600"/>
                <a:chExt cx="1394640" cy="1394640"/>
              </a:xfrm>
            </p:grpSpPr>
            <p:sp>
              <p:nvSpPr>
                <p:cNvPr id="288"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89"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90"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91" name="组合 7"/>
          <p:cNvGrpSpPr/>
          <p:nvPr/>
        </p:nvGrpSpPr>
        <p:grpSpPr>
          <a:xfrm>
            <a:off x="3127320" y="385200"/>
            <a:ext cx="3060720" cy="2445480"/>
            <a:chOff x="3127320" y="385200"/>
            <a:chExt cx="3060720" cy="2445480"/>
          </a:xfrm>
        </p:grpSpPr>
        <p:sp>
          <p:nvSpPr>
            <p:cNvPr id="292"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93" name="组合 9"/>
            <p:cNvGrpSpPr/>
            <p:nvPr/>
          </p:nvGrpSpPr>
          <p:grpSpPr>
            <a:xfrm>
              <a:off x="3127320" y="385200"/>
              <a:ext cx="3060720" cy="2445480"/>
              <a:chOff x="3127320" y="385200"/>
              <a:chExt cx="3060720" cy="2445480"/>
            </a:xfrm>
          </p:grpSpPr>
          <p:grpSp>
            <p:nvGrpSpPr>
              <p:cNvPr id="294" name="组合 13"/>
              <p:cNvGrpSpPr/>
              <p:nvPr/>
            </p:nvGrpSpPr>
            <p:grpSpPr>
              <a:xfrm>
                <a:off x="3127320" y="385200"/>
                <a:ext cx="3060720" cy="2040480"/>
                <a:chOff x="3127320" y="385200"/>
                <a:chExt cx="3060720" cy="2040480"/>
              </a:xfrm>
            </p:grpSpPr>
            <p:graphicFrame>
              <p:nvGraphicFramePr>
                <p:cNvPr id="295"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96"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7"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98" name="组合 10"/>
          <p:cNvGrpSpPr/>
          <p:nvPr/>
        </p:nvGrpSpPr>
        <p:grpSpPr>
          <a:xfrm>
            <a:off x="5771880" y="380880"/>
            <a:ext cx="3060720" cy="2445480"/>
            <a:chOff x="5771880" y="380880"/>
            <a:chExt cx="3060720" cy="2445480"/>
          </a:xfrm>
        </p:grpSpPr>
        <p:grpSp>
          <p:nvGrpSpPr>
            <p:cNvPr id="299" name="组合 11"/>
            <p:cNvGrpSpPr/>
            <p:nvPr/>
          </p:nvGrpSpPr>
          <p:grpSpPr>
            <a:xfrm>
              <a:off x="5771880" y="380880"/>
              <a:ext cx="3060720" cy="2445480"/>
              <a:chOff x="5771880" y="380880"/>
              <a:chExt cx="3060720" cy="2445480"/>
            </a:xfrm>
          </p:grpSpPr>
          <p:grpSp>
            <p:nvGrpSpPr>
              <p:cNvPr id="300" name="组合 14"/>
              <p:cNvGrpSpPr/>
              <p:nvPr/>
            </p:nvGrpSpPr>
            <p:grpSpPr>
              <a:xfrm>
                <a:off x="5771880" y="380880"/>
                <a:ext cx="3060720" cy="2040480"/>
                <a:chOff x="5771880" y="380880"/>
                <a:chExt cx="3060720" cy="2040480"/>
              </a:xfrm>
            </p:grpSpPr>
            <p:graphicFrame>
              <p:nvGraphicFramePr>
                <p:cNvPr id="301"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02"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03"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04" name="Group 65"/>
            <p:cNvGrpSpPr/>
            <p:nvPr/>
          </p:nvGrpSpPr>
          <p:grpSpPr>
            <a:xfrm>
              <a:off x="7055640" y="1229040"/>
              <a:ext cx="479880" cy="476640"/>
              <a:chOff x="7055640" y="1229040"/>
              <a:chExt cx="479880" cy="476640"/>
            </a:xfrm>
          </p:grpSpPr>
          <p:sp>
            <p:nvSpPr>
              <p:cNvPr id="305"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06"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07"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08" name="组合 12"/>
          <p:cNvGrpSpPr/>
          <p:nvPr/>
        </p:nvGrpSpPr>
        <p:grpSpPr>
          <a:xfrm>
            <a:off x="8371800" y="384480"/>
            <a:ext cx="3060720" cy="2445480"/>
            <a:chOff x="8371800" y="384480"/>
            <a:chExt cx="3060720" cy="2445480"/>
          </a:xfrm>
        </p:grpSpPr>
        <p:sp>
          <p:nvSpPr>
            <p:cNvPr id="309"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10" name="组合 13"/>
            <p:cNvGrpSpPr/>
            <p:nvPr/>
          </p:nvGrpSpPr>
          <p:grpSpPr>
            <a:xfrm>
              <a:off x="8371800" y="384480"/>
              <a:ext cx="3060720" cy="2445480"/>
              <a:chOff x="8371800" y="384480"/>
              <a:chExt cx="3060720" cy="2445480"/>
            </a:xfrm>
          </p:grpSpPr>
          <p:grpSp>
            <p:nvGrpSpPr>
              <p:cNvPr id="311" name="组合 14"/>
              <p:cNvGrpSpPr/>
              <p:nvPr/>
            </p:nvGrpSpPr>
            <p:grpSpPr>
              <a:xfrm>
                <a:off x="8371800" y="384480"/>
                <a:ext cx="3060720" cy="2040480"/>
                <a:chOff x="8371800" y="384480"/>
                <a:chExt cx="3060720" cy="2040480"/>
              </a:xfrm>
            </p:grpSpPr>
            <p:graphicFrame>
              <p:nvGraphicFramePr>
                <p:cNvPr id="312"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13"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14"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83"/>
                                        </p:tgtEl>
                                        <p:attrNameLst>
                                          <p:attrName>style.visibility</p:attrName>
                                        </p:attrNameLst>
                                      </p:cBhvr>
                                      <p:to>
                                        <p:strVal val="visible"/>
                                      </p:to>
                                    </p:set>
                                    <p:anim calcmode="lin" valueType="num">
                                      <p:cBhvr additive="repl">
                                        <p:cTn id="7" dur="500" fill="hold"/>
                                        <p:tgtEl>
                                          <p:spTgt spid="283"/>
                                        </p:tgtEl>
                                        <p:attrNameLst>
                                          <p:attrName>ppt_x</p:attrName>
                                        </p:attrNameLst>
                                      </p:cBhvr>
                                      <p:tavLst>
                                        <p:tav tm="0">
                                          <p:val>
                                            <p:strVal val="#ppt_x"/>
                                          </p:val>
                                        </p:tav>
                                        <p:tav tm="100000">
                                          <p:val>
                                            <p:strVal val="#ppt_x"/>
                                          </p:val>
                                        </p:tav>
                                      </p:tavLst>
                                    </p:anim>
                                    <p:anim calcmode="lin" valueType="num">
                                      <p:cBhvr additive="repl">
                                        <p:cTn id="8" dur="500" fill="hold"/>
                                        <p:tgtEl>
                                          <p:spTgt spid="28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84"/>
                                        </p:tgtEl>
                                        <p:attrNameLst>
                                          <p:attrName>style.visibility</p:attrName>
                                        </p:attrNameLst>
                                      </p:cBhvr>
                                      <p:to>
                                        <p:strVal val="visible"/>
                                      </p:to>
                                    </p:set>
                                    <p:anim calcmode="lin" valueType="num">
                                      <p:cBhvr additive="repl">
                                        <p:cTn id="11" dur="500" fill="hold"/>
                                        <p:tgtEl>
                                          <p:spTgt spid="284"/>
                                        </p:tgtEl>
                                        <p:attrNameLst>
                                          <p:attrName>ppt_w</p:attrName>
                                        </p:attrNameLst>
                                      </p:cBhvr>
                                      <p:tavLst>
                                        <p:tav tm="0">
                                          <p:val>
                                            <p:fltVal val="0"/>
                                          </p:val>
                                        </p:tav>
                                        <p:tav tm="100000">
                                          <p:val>
                                            <p:strVal val="#ppt_w"/>
                                          </p:val>
                                        </p:tav>
                                      </p:tavLst>
                                    </p:anim>
                                    <p:anim calcmode="lin" valueType="num">
                                      <p:cBhvr additive="repl">
                                        <p:cTn id="12" dur="500" fill="hold"/>
                                        <p:tgtEl>
                                          <p:spTgt spid="284"/>
                                        </p:tgtEl>
                                        <p:attrNameLst>
                                          <p:attrName>ppt_h</p:attrName>
                                        </p:attrNameLst>
                                      </p:cBhvr>
                                      <p:tavLst>
                                        <p:tav tm="0">
                                          <p:val>
                                            <p:fltVal val="0"/>
                                          </p:val>
                                        </p:tav>
                                        <p:tav tm="100000">
                                          <p:val>
                                            <p:strVal val="#ppt_h"/>
                                          </p:val>
                                        </p:tav>
                                      </p:tavLst>
                                    </p:anim>
                                    <p:animEffect transition="in" filter="fade">
                                      <p:cBhvr additive="repl">
                                        <p:cTn id="13" dur="500"/>
                                        <p:tgtEl>
                                          <p:spTgt spid="28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91"/>
                                        </p:tgtEl>
                                        <p:attrNameLst>
                                          <p:attrName>style.visibility</p:attrName>
                                        </p:attrNameLst>
                                      </p:cBhvr>
                                      <p:to>
                                        <p:strVal val="visible"/>
                                      </p:to>
                                    </p:set>
                                    <p:anim calcmode="lin" valueType="num">
                                      <p:cBhvr additive="repl">
                                        <p:cTn id="18" dur="500" fill="hold"/>
                                        <p:tgtEl>
                                          <p:spTgt spid="291"/>
                                        </p:tgtEl>
                                        <p:attrNameLst>
                                          <p:attrName>ppt_w</p:attrName>
                                        </p:attrNameLst>
                                      </p:cBhvr>
                                      <p:tavLst>
                                        <p:tav tm="0">
                                          <p:val>
                                            <p:fltVal val="0"/>
                                          </p:val>
                                        </p:tav>
                                        <p:tav tm="100000">
                                          <p:val>
                                            <p:strVal val="#ppt_w"/>
                                          </p:val>
                                        </p:tav>
                                      </p:tavLst>
                                    </p:anim>
                                    <p:anim calcmode="lin" valueType="num">
                                      <p:cBhvr additive="repl">
                                        <p:cTn id="19" dur="500" fill="hold"/>
                                        <p:tgtEl>
                                          <p:spTgt spid="291"/>
                                        </p:tgtEl>
                                        <p:attrNameLst>
                                          <p:attrName>ppt_h</p:attrName>
                                        </p:attrNameLst>
                                      </p:cBhvr>
                                      <p:tavLst>
                                        <p:tav tm="0">
                                          <p:val>
                                            <p:fltVal val="0"/>
                                          </p:val>
                                        </p:tav>
                                        <p:tav tm="100000">
                                          <p:val>
                                            <p:strVal val="#ppt_h"/>
                                          </p:val>
                                        </p:tav>
                                      </p:tavLst>
                                    </p:anim>
                                    <p:animEffect transition="in" filter="fade">
                                      <p:cBhvr additive="repl">
                                        <p:cTn id="20" dur="500"/>
                                        <p:tgtEl>
                                          <p:spTgt spid="29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98"/>
                                        </p:tgtEl>
                                        <p:attrNameLst>
                                          <p:attrName>style.visibility</p:attrName>
                                        </p:attrNameLst>
                                      </p:cBhvr>
                                      <p:to>
                                        <p:strVal val="visible"/>
                                      </p:to>
                                    </p:set>
                                    <p:anim calcmode="lin" valueType="num">
                                      <p:cBhvr additive="repl">
                                        <p:cTn id="23" dur="500" fill="hold"/>
                                        <p:tgtEl>
                                          <p:spTgt spid="298"/>
                                        </p:tgtEl>
                                        <p:attrNameLst>
                                          <p:attrName>ppt_w</p:attrName>
                                        </p:attrNameLst>
                                      </p:cBhvr>
                                      <p:tavLst>
                                        <p:tav tm="0">
                                          <p:val>
                                            <p:fltVal val="0"/>
                                          </p:val>
                                        </p:tav>
                                        <p:tav tm="100000">
                                          <p:val>
                                            <p:strVal val="#ppt_w"/>
                                          </p:val>
                                        </p:tav>
                                      </p:tavLst>
                                    </p:anim>
                                    <p:anim calcmode="lin" valueType="num">
                                      <p:cBhvr additive="repl">
                                        <p:cTn id="24" dur="500" fill="hold"/>
                                        <p:tgtEl>
                                          <p:spTgt spid="298"/>
                                        </p:tgtEl>
                                        <p:attrNameLst>
                                          <p:attrName>ppt_h</p:attrName>
                                        </p:attrNameLst>
                                      </p:cBhvr>
                                      <p:tavLst>
                                        <p:tav tm="0">
                                          <p:val>
                                            <p:fltVal val="0"/>
                                          </p:val>
                                        </p:tav>
                                        <p:tav tm="100000">
                                          <p:val>
                                            <p:strVal val="#ppt_h"/>
                                          </p:val>
                                        </p:tav>
                                      </p:tavLst>
                                    </p:anim>
                                    <p:animEffect transition="in" filter="fade">
                                      <p:cBhvr additive="repl">
                                        <p:cTn id="25" dur="500"/>
                                        <p:tgtEl>
                                          <p:spTgt spid="29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08"/>
                                        </p:tgtEl>
                                        <p:attrNameLst>
                                          <p:attrName>style.visibility</p:attrName>
                                        </p:attrNameLst>
                                      </p:cBhvr>
                                      <p:to>
                                        <p:strVal val="visible"/>
                                      </p:to>
                                    </p:set>
                                    <p:anim calcmode="lin" valueType="num">
                                      <p:cBhvr additive="repl">
                                        <p:cTn id="28" dur="500" fill="hold"/>
                                        <p:tgtEl>
                                          <p:spTgt spid="308"/>
                                        </p:tgtEl>
                                        <p:attrNameLst>
                                          <p:attrName>ppt_w</p:attrName>
                                        </p:attrNameLst>
                                      </p:cBhvr>
                                      <p:tavLst>
                                        <p:tav tm="0">
                                          <p:val>
                                            <p:fltVal val="0"/>
                                          </p:val>
                                        </p:tav>
                                        <p:tav tm="100000">
                                          <p:val>
                                            <p:strVal val="#ppt_w"/>
                                          </p:val>
                                        </p:tav>
                                      </p:tavLst>
                                    </p:anim>
                                    <p:anim calcmode="lin" valueType="num">
                                      <p:cBhvr additive="repl">
                                        <p:cTn id="29" dur="500" fill="hold"/>
                                        <p:tgtEl>
                                          <p:spTgt spid="308"/>
                                        </p:tgtEl>
                                        <p:attrNameLst>
                                          <p:attrName>ppt_h</p:attrName>
                                        </p:attrNameLst>
                                      </p:cBhvr>
                                      <p:tavLst>
                                        <p:tav tm="0">
                                          <p:val>
                                            <p:fltVal val="0"/>
                                          </p:val>
                                        </p:tav>
                                        <p:tav tm="100000">
                                          <p:val>
                                            <p:strVal val="#ppt_h"/>
                                          </p:val>
                                        </p:tav>
                                      </p:tavLst>
                                    </p:anim>
                                    <p:animEffect transition="in" filter="fade">
                                      <p:cBhvr additive="repl">
                                        <p:cTn id="30" dur="500"/>
                                        <p:tgtEl>
                                          <p:spTgt spid="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16"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7"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提升内部培训效率</a:t>
            </a:r>
            <a:endParaRPr lang="en-US" sz="1800" b="0" strike="noStrike" spc="-1">
              <a:solidFill>
                <a:srgbClr val="000000"/>
              </a:solidFill>
              <a:latin typeface="Arial"/>
            </a:endParaRPr>
          </a:p>
        </p:txBody>
      </p:sp>
      <p:sp>
        <p:nvSpPr>
          <p:cNvPr id="318"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降低培训成本</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提高员工满意度</a:t>
            </a:r>
            <a:endParaRPr lang="en-US" sz="1400" b="0" strike="noStrike" spc="-1">
              <a:solidFill>
                <a:srgbClr val="000000"/>
              </a:solidFill>
              <a:latin typeface="Arial"/>
            </a:endParaRPr>
          </a:p>
        </p:txBody>
      </p:sp>
      <p:sp>
        <p:nvSpPr>
          <p:cNvPr id="319"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0"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探索新的教学模式</a:t>
            </a:r>
            <a:endParaRPr lang="en-US" sz="1800" b="0" strike="noStrike" spc="-1">
              <a:solidFill>
                <a:srgbClr val="000000"/>
              </a:solidFill>
              <a:latin typeface="Arial"/>
            </a:endParaRPr>
          </a:p>
        </p:txBody>
      </p:sp>
      <p:sp>
        <p:nvSpPr>
          <p:cNvPr id="321"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跟上教育领域发展</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创造新的商业机会</a:t>
            </a:r>
            <a:endParaRPr lang="en-US" sz="1400" b="0" strike="noStrike" spc="-1">
              <a:solidFill>
                <a:srgbClr val="000000"/>
              </a:solidFill>
              <a:latin typeface="Arial"/>
            </a:endParaRPr>
          </a:p>
        </p:txBody>
      </p:sp>
      <p:sp>
        <p:nvSpPr>
          <p:cNvPr id="322"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3"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24"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2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企业需求</a:t>
            </a:r>
            <a:endParaRPr lang="en-US" sz="3600" b="0" strike="noStrike" spc="-1">
              <a:solidFill>
                <a:schemeClr val="dk1"/>
              </a:solidFill>
              <a:latin typeface="Arial"/>
            </a:endParaRPr>
          </a:p>
        </p:txBody>
      </p:sp>
      <p:sp>
        <p:nvSpPr>
          <p:cNvPr id="326"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7"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为未来培养具备人工智能技能的人才</a:t>
            </a:r>
            <a:endParaRPr lang="en-US" sz="1800" b="0" strike="noStrike" spc="-1">
              <a:solidFill>
                <a:srgbClr val="000000"/>
              </a:solidFill>
              <a:latin typeface="Arial"/>
            </a:endParaRPr>
          </a:p>
        </p:txBody>
      </p:sp>
      <p:sp>
        <p:nvSpPr>
          <p:cNvPr id="328"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提升企业竞争力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推动技术创新</a:t>
            </a:r>
            <a:endParaRPr lang="en-US" sz="1400" b="0" strike="noStrike" spc="-1">
              <a:solidFill>
                <a:srgbClr val="000000"/>
              </a:solidFill>
              <a:latin typeface="Arial"/>
            </a:endParaRPr>
          </a:p>
        </p:txBody>
      </p:sp>
      <p:grpSp>
        <p:nvGrpSpPr>
          <p:cNvPr id="329" name="组合 4"/>
          <p:cNvGrpSpPr/>
          <p:nvPr/>
        </p:nvGrpSpPr>
        <p:grpSpPr>
          <a:xfrm>
            <a:off x="0" y="497520"/>
            <a:ext cx="3060720" cy="2445480"/>
            <a:chOff x="0" y="497520"/>
            <a:chExt cx="3060720" cy="2445480"/>
          </a:xfrm>
        </p:grpSpPr>
        <p:grpSp>
          <p:nvGrpSpPr>
            <p:cNvPr id="330" name="组合 19"/>
            <p:cNvGrpSpPr/>
            <p:nvPr/>
          </p:nvGrpSpPr>
          <p:grpSpPr>
            <a:xfrm>
              <a:off x="0" y="497520"/>
              <a:ext cx="3060720" cy="2040480"/>
              <a:chOff x="0" y="497520"/>
              <a:chExt cx="3060720" cy="2040480"/>
            </a:xfrm>
          </p:grpSpPr>
          <p:graphicFrame>
            <p:nvGraphicFramePr>
              <p:cNvPr id="331"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32" name="组合 25"/>
              <p:cNvGrpSpPr/>
              <p:nvPr/>
            </p:nvGrpSpPr>
            <p:grpSpPr>
              <a:xfrm>
                <a:off x="810000" y="812520"/>
                <a:ext cx="1394640" cy="1394640"/>
                <a:chOff x="810000" y="812520"/>
                <a:chExt cx="1394640" cy="1394640"/>
              </a:xfrm>
            </p:grpSpPr>
            <p:sp>
              <p:nvSpPr>
                <p:cNvPr id="333"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34"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35"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36" name="组合 8"/>
          <p:cNvGrpSpPr/>
          <p:nvPr/>
        </p:nvGrpSpPr>
        <p:grpSpPr>
          <a:xfrm>
            <a:off x="2778120" y="497520"/>
            <a:ext cx="3060720" cy="2445480"/>
            <a:chOff x="2778120" y="497520"/>
            <a:chExt cx="3060720" cy="2445480"/>
          </a:xfrm>
        </p:grpSpPr>
        <p:sp>
          <p:nvSpPr>
            <p:cNvPr id="337"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38" name="组合 6"/>
            <p:cNvGrpSpPr/>
            <p:nvPr/>
          </p:nvGrpSpPr>
          <p:grpSpPr>
            <a:xfrm>
              <a:off x="2778120" y="497520"/>
              <a:ext cx="3060720" cy="2445480"/>
              <a:chOff x="2778120" y="497520"/>
              <a:chExt cx="3060720" cy="2445480"/>
            </a:xfrm>
          </p:grpSpPr>
          <p:grpSp>
            <p:nvGrpSpPr>
              <p:cNvPr id="339" name="组合 13"/>
              <p:cNvGrpSpPr/>
              <p:nvPr/>
            </p:nvGrpSpPr>
            <p:grpSpPr>
              <a:xfrm>
                <a:off x="2778120" y="497520"/>
                <a:ext cx="3060720" cy="2040480"/>
                <a:chOff x="2778120" y="497520"/>
                <a:chExt cx="3060720" cy="2040480"/>
              </a:xfrm>
            </p:grpSpPr>
            <p:graphicFrame>
              <p:nvGraphicFramePr>
                <p:cNvPr id="340"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41"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2"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43" name="组合 10"/>
          <p:cNvGrpSpPr/>
          <p:nvPr/>
        </p:nvGrpSpPr>
        <p:grpSpPr>
          <a:xfrm>
            <a:off x="5469480" y="508320"/>
            <a:ext cx="3060720" cy="2445480"/>
            <a:chOff x="5469480" y="508320"/>
            <a:chExt cx="3060720" cy="2445480"/>
          </a:xfrm>
        </p:grpSpPr>
        <p:grpSp>
          <p:nvGrpSpPr>
            <p:cNvPr id="344" name="组合 11"/>
            <p:cNvGrpSpPr/>
            <p:nvPr/>
          </p:nvGrpSpPr>
          <p:grpSpPr>
            <a:xfrm>
              <a:off x="5469480" y="508320"/>
              <a:ext cx="3060720" cy="2445480"/>
              <a:chOff x="5469480" y="508320"/>
              <a:chExt cx="3060720" cy="2445480"/>
            </a:xfrm>
          </p:grpSpPr>
          <p:grpSp>
            <p:nvGrpSpPr>
              <p:cNvPr id="345" name="组合 14"/>
              <p:cNvGrpSpPr/>
              <p:nvPr/>
            </p:nvGrpSpPr>
            <p:grpSpPr>
              <a:xfrm>
                <a:off x="5469480" y="508320"/>
                <a:ext cx="3060720" cy="2040480"/>
                <a:chOff x="5469480" y="508320"/>
                <a:chExt cx="3060720" cy="2040480"/>
              </a:xfrm>
            </p:grpSpPr>
            <p:graphicFrame>
              <p:nvGraphicFramePr>
                <p:cNvPr id="346"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47"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48"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49" name="Group 65"/>
            <p:cNvGrpSpPr/>
            <p:nvPr/>
          </p:nvGrpSpPr>
          <p:grpSpPr>
            <a:xfrm>
              <a:off x="6753240" y="1356480"/>
              <a:ext cx="479880" cy="476640"/>
              <a:chOff x="6753240" y="1356480"/>
              <a:chExt cx="479880" cy="476640"/>
            </a:xfrm>
          </p:grpSpPr>
          <p:sp>
            <p:nvSpPr>
              <p:cNvPr id="350"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51"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52"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53" name="组合 15"/>
          <p:cNvGrpSpPr/>
          <p:nvPr/>
        </p:nvGrpSpPr>
        <p:grpSpPr>
          <a:xfrm>
            <a:off x="8161920" y="389520"/>
            <a:ext cx="3060720" cy="2445840"/>
            <a:chOff x="8161920" y="389520"/>
            <a:chExt cx="3060720" cy="2445840"/>
          </a:xfrm>
        </p:grpSpPr>
        <p:sp>
          <p:nvSpPr>
            <p:cNvPr id="354"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55" name="组合 16"/>
            <p:cNvGrpSpPr/>
            <p:nvPr/>
          </p:nvGrpSpPr>
          <p:grpSpPr>
            <a:xfrm>
              <a:off x="8161920" y="389520"/>
              <a:ext cx="3060720" cy="2445840"/>
              <a:chOff x="8161920" y="389520"/>
              <a:chExt cx="3060720" cy="2445840"/>
            </a:xfrm>
          </p:grpSpPr>
          <p:grpSp>
            <p:nvGrpSpPr>
              <p:cNvPr id="356" name="组合 14"/>
              <p:cNvGrpSpPr/>
              <p:nvPr/>
            </p:nvGrpSpPr>
            <p:grpSpPr>
              <a:xfrm>
                <a:off x="8161920" y="389520"/>
                <a:ext cx="3060720" cy="2040480"/>
                <a:chOff x="8161920" y="389520"/>
                <a:chExt cx="3060720" cy="2040480"/>
              </a:xfrm>
            </p:grpSpPr>
            <p:graphicFrame>
              <p:nvGraphicFramePr>
                <p:cNvPr id="357"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358"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59"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15"/>
                                        </p:tgtEl>
                                        <p:attrNameLst>
                                          <p:attrName>style.visibility</p:attrName>
                                        </p:attrNameLst>
                                      </p:cBhvr>
                                      <p:to>
                                        <p:strVal val="visible"/>
                                      </p:to>
                                    </p:set>
                                    <p:anim calcmode="lin" valueType="num">
                                      <p:cBhvr additive="repl">
                                        <p:cTn id="7" dur="500" fill="hold"/>
                                        <p:tgtEl>
                                          <p:spTgt spid="315"/>
                                        </p:tgtEl>
                                        <p:attrNameLst>
                                          <p:attrName>ppt_x</p:attrName>
                                        </p:attrNameLst>
                                      </p:cBhvr>
                                      <p:tavLst>
                                        <p:tav tm="0">
                                          <p:val>
                                            <p:strVal val="#ppt_x"/>
                                          </p:val>
                                        </p:tav>
                                        <p:tav tm="100000">
                                          <p:val>
                                            <p:strVal val="#ppt_x"/>
                                          </p:val>
                                        </p:tav>
                                      </p:tavLst>
                                    </p:anim>
                                    <p:anim calcmode="lin" valueType="num">
                                      <p:cBhvr additive="repl">
                                        <p:cTn id="8" dur="500" fill="hold"/>
                                        <p:tgtEl>
                                          <p:spTgt spid="31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29"/>
                                        </p:tgtEl>
                                        <p:attrNameLst>
                                          <p:attrName>style.visibility</p:attrName>
                                        </p:attrNameLst>
                                      </p:cBhvr>
                                      <p:to>
                                        <p:strVal val="visible"/>
                                      </p:to>
                                    </p:set>
                                    <p:anim calcmode="lin" valueType="num">
                                      <p:cBhvr additive="repl">
                                        <p:cTn id="11" dur="500" fill="hold"/>
                                        <p:tgtEl>
                                          <p:spTgt spid="329"/>
                                        </p:tgtEl>
                                        <p:attrNameLst>
                                          <p:attrName>ppt_w</p:attrName>
                                        </p:attrNameLst>
                                      </p:cBhvr>
                                      <p:tavLst>
                                        <p:tav tm="0">
                                          <p:val>
                                            <p:fltVal val="0"/>
                                          </p:val>
                                        </p:tav>
                                        <p:tav tm="100000">
                                          <p:val>
                                            <p:strVal val="#ppt_w"/>
                                          </p:val>
                                        </p:tav>
                                      </p:tavLst>
                                    </p:anim>
                                    <p:anim calcmode="lin" valueType="num">
                                      <p:cBhvr additive="repl">
                                        <p:cTn id="12" dur="500" fill="hold"/>
                                        <p:tgtEl>
                                          <p:spTgt spid="329"/>
                                        </p:tgtEl>
                                        <p:attrNameLst>
                                          <p:attrName>ppt_h</p:attrName>
                                        </p:attrNameLst>
                                      </p:cBhvr>
                                      <p:tavLst>
                                        <p:tav tm="0">
                                          <p:val>
                                            <p:fltVal val="0"/>
                                          </p:val>
                                        </p:tav>
                                        <p:tav tm="100000">
                                          <p:val>
                                            <p:strVal val="#ppt_h"/>
                                          </p:val>
                                        </p:tav>
                                      </p:tavLst>
                                    </p:anim>
                                    <p:animEffect transition="in" filter="fade">
                                      <p:cBhvr additive="repl">
                                        <p:cTn id="13" dur="500"/>
                                        <p:tgtEl>
                                          <p:spTgt spid="32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36"/>
                                        </p:tgtEl>
                                        <p:attrNameLst>
                                          <p:attrName>style.visibility</p:attrName>
                                        </p:attrNameLst>
                                      </p:cBhvr>
                                      <p:to>
                                        <p:strVal val="visible"/>
                                      </p:to>
                                    </p:set>
                                    <p:anim calcmode="lin" valueType="num">
                                      <p:cBhvr additive="repl">
                                        <p:cTn id="18" dur="500" fill="hold"/>
                                        <p:tgtEl>
                                          <p:spTgt spid="336"/>
                                        </p:tgtEl>
                                        <p:attrNameLst>
                                          <p:attrName>ppt_w</p:attrName>
                                        </p:attrNameLst>
                                      </p:cBhvr>
                                      <p:tavLst>
                                        <p:tav tm="0">
                                          <p:val>
                                            <p:fltVal val="0"/>
                                          </p:val>
                                        </p:tav>
                                        <p:tav tm="100000">
                                          <p:val>
                                            <p:strVal val="#ppt_w"/>
                                          </p:val>
                                        </p:tav>
                                      </p:tavLst>
                                    </p:anim>
                                    <p:anim calcmode="lin" valueType="num">
                                      <p:cBhvr additive="repl">
                                        <p:cTn id="19" dur="500" fill="hold"/>
                                        <p:tgtEl>
                                          <p:spTgt spid="336"/>
                                        </p:tgtEl>
                                        <p:attrNameLst>
                                          <p:attrName>ppt_h</p:attrName>
                                        </p:attrNameLst>
                                      </p:cBhvr>
                                      <p:tavLst>
                                        <p:tav tm="0">
                                          <p:val>
                                            <p:fltVal val="0"/>
                                          </p:val>
                                        </p:tav>
                                        <p:tav tm="100000">
                                          <p:val>
                                            <p:strVal val="#ppt_h"/>
                                          </p:val>
                                        </p:tav>
                                      </p:tavLst>
                                    </p:anim>
                                    <p:animEffect transition="in" filter="fade">
                                      <p:cBhvr additive="repl">
                                        <p:cTn id="20" dur="500"/>
                                        <p:tgtEl>
                                          <p:spTgt spid="33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43"/>
                                        </p:tgtEl>
                                        <p:attrNameLst>
                                          <p:attrName>style.visibility</p:attrName>
                                        </p:attrNameLst>
                                      </p:cBhvr>
                                      <p:to>
                                        <p:strVal val="visible"/>
                                      </p:to>
                                    </p:set>
                                    <p:anim calcmode="lin" valueType="num">
                                      <p:cBhvr additive="repl">
                                        <p:cTn id="23" dur="500" fill="hold"/>
                                        <p:tgtEl>
                                          <p:spTgt spid="343"/>
                                        </p:tgtEl>
                                        <p:attrNameLst>
                                          <p:attrName>ppt_w</p:attrName>
                                        </p:attrNameLst>
                                      </p:cBhvr>
                                      <p:tavLst>
                                        <p:tav tm="0">
                                          <p:val>
                                            <p:fltVal val="0"/>
                                          </p:val>
                                        </p:tav>
                                        <p:tav tm="100000">
                                          <p:val>
                                            <p:strVal val="#ppt_w"/>
                                          </p:val>
                                        </p:tav>
                                      </p:tavLst>
                                    </p:anim>
                                    <p:anim calcmode="lin" valueType="num">
                                      <p:cBhvr additive="repl">
                                        <p:cTn id="24" dur="500" fill="hold"/>
                                        <p:tgtEl>
                                          <p:spTgt spid="343"/>
                                        </p:tgtEl>
                                        <p:attrNameLst>
                                          <p:attrName>ppt_h</p:attrName>
                                        </p:attrNameLst>
                                      </p:cBhvr>
                                      <p:tavLst>
                                        <p:tav tm="0">
                                          <p:val>
                                            <p:fltVal val="0"/>
                                          </p:val>
                                        </p:tav>
                                        <p:tav tm="100000">
                                          <p:val>
                                            <p:strVal val="#ppt_h"/>
                                          </p:val>
                                        </p:tav>
                                      </p:tavLst>
                                    </p:anim>
                                    <p:animEffect transition="in" filter="fade">
                                      <p:cBhvr additive="repl">
                                        <p:cTn id="25" dur="500"/>
                                        <p:tgtEl>
                                          <p:spTgt spid="34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53"/>
                                        </p:tgtEl>
                                        <p:attrNameLst>
                                          <p:attrName>style.visibility</p:attrName>
                                        </p:attrNameLst>
                                      </p:cBhvr>
                                      <p:to>
                                        <p:strVal val="visible"/>
                                      </p:to>
                                    </p:set>
                                    <p:anim calcmode="lin" valueType="num">
                                      <p:cBhvr additive="repl">
                                        <p:cTn id="28" dur="500" fill="hold"/>
                                        <p:tgtEl>
                                          <p:spTgt spid="353"/>
                                        </p:tgtEl>
                                        <p:attrNameLst>
                                          <p:attrName>ppt_w</p:attrName>
                                        </p:attrNameLst>
                                      </p:cBhvr>
                                      <p:tavLst>
                                        <p:tav tm="0">
                                          <p:val>
                                            <p:fltVal val="0"/>
                                          </p:val>
                                        </p:tav>
                                        <p:tav tm="100000">
                                          <p:val>
                                            <p:strVal val="#ppt_w"/>
                                          </p:val>
                                        </p:tav>
                                      </p:tavLst>
                                    </p:anim>
                                    <p:anim calcmode="lin" valueType="num">
                                      <p:cBhvr additive="repl">
                                        <p:cTn id="29" dur="500" fill="hold"/>
                                        <p:tgtEl>
                                          <p:spTgt spid="353"/>
                                        </p:tgtEl>
                                        <p:attrNameLst>
                                          <p:attrName>ppt_h</p:attrName>
                                        </p:attrNameLst>
                                      </p:cBhvr>
                                      <p:tavLst>
                                        <p:tav tm="0">
                                          <p:val>
                                            <p:fltVal val="0"/>
                                          </p:val>
                                        </p:tav>
                                        <p:tav tm="100000">
                                          <p:val>
                                            <p:strVal val="#ppt_h"/>
                                          </p:val>
                                        </p:tav>
                                      </p:tavLst>
                                    </p:anim>
                                    <p:animEffect transition="in" filter="fade">
                                      <p:cBhvr additive="repl">
                                        <p:cTn id="30" dur="500"/>
                                        <p:tgtEl>
                                          <p:spTgt spid="3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36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提高教育质量，个性化教学需求</a:t>
            </a:r>
            <a:endParaRPr lang="en-US" sz="1600" b="0" strike="noStrike" spc="-1">
              <a:solidFill>
                <a:srgbClr val="000000"/>
              </a:solidFill>
              <a:latin typeface="Arial"/>
            </a:endParaRPr>
          </a:p>
        </p:txBody>
      </p:sp>
      <p:sp>
        <p:nvSpPr>
          <p:cNvPr id="36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教育行业需求</a:t>
            </a:r>
            <a:endParaRPr lang="en-US" sz="2000" b="0" strike="noStrike" spc="-1">
              <a:solidFill>
                <a:srgbClr val="000000"/>
              </a:solidFill>
              <a:latin typeface="Arial"/>
            </a:endParaRPr>
          </a:p>
        </p:txBody>
      </p:sp>
      <p:sp>
        <p:nvSpPr>
          <p:cNvPr id="36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6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6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更智能化的学习方式，个性化学习体验</a:t>
            </a:r>
            <a:endParaRPr lang="en-US" sz="1600" b="0" strike="noStrike" spc="-1">
              <a:solidFill>
                <a:srgbClr val="000000"/>
              </a:solidFill>
              <a:latin typeface="Arial"/>
            </a:endParaRPr>
          </a:p>
        </p:txBody>
      </p:sp>
      <p:sp>
        <p:nvSpPr>
          <p:cNvPr id="36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学生需求</a:t>
            </a:r>
            <a:endParaRPr lang="en-US" sz="2000" b="0" strike="noStrike" spc="-1">
              <a:solidFill>
                <a:srgbClr val="000000"/>
              </a:solidFill>
              <a:latin typeface="Arial"/>
            </a:endParaRPr>
          </a:p>
        </p:txBody>
      </p:sp>
      <p:sp>
        <p:nvSpPr>
          <p:cNvPr id="3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6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掌握人工智能教学技能，提升教学效率</a:t>
            </a:r>
            <a:endParaRPr lang="en-US" sz="1600" b="0" strike="noStrike" spc="-1">
              <a:solidFill>
                <a:srgbClr val="000000"/>
              </a:solidFill>
              <a:latin typeface="Arial"/>
            </a:endParaRPr>
          </a:p>
        </p:txBody>
      </p:sp>
      <p:sp>
        <p:nvSpPr>
          <p:cNvPr id="36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教师培训需求</a:t>
            </a:r>
            <a:endParaRPr lang="en-US" sz="2000" b="0" strike="noStrike" spc="-1">
              <a:solidFill>
                <a:srgbClr val="000000"/>
              </a:solidFill>
              <a:latin typeface="Arial"/>
            </a:endParaRPr>
          </a:p>
        </p:txBody>
      </p:sp>
      <p:sp>
        <p:nvSpPr>
          <p:cNvPr id="37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37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70"/>
                                        </p:tgtEl>
                                        <p:attrNameLst>
                                          <p:attrName>style.visibility</p:attrName>
                                        </p:attrNameLst>
                                      </p:cBhvr>
                                      <p:to>
                                        <p:strVal val="visible"/>
                                      </p:to>
                                    </p:set>
                                    <p:animEffect transition="in" filter="fade">
                                      <p:cBhvr additive="repl">
                                        <p:cTn id="7" dur="500"/>
                                        <p:tgtEl>
                                          <p:spTgt spid="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72" name="图片 7"/>
          <p:cNvPicPr/>
          <p:nvPr/>
        </p:nvPicPr>
        <p:blipFill>
          <a:blip r:embed="rId3"/>
          <a:srcRect l="22204" r="2142"/>
          <a:stretch>
            <a:fillRect/>
          </a:stretch>
        </p:blipFill>
        <p:spPr>
          <a:xfrm>
            <a:off x="0" y="0"/>
            <a:ext cx="12191760" cy="6857640"/>
          </a:xfrm>
          <a:prstGeom prst="rect">
            <a:avLst/>
          </a:prstGeom>
          <a:ln w="0">
            <a:noFill/>
          </a:ln>
        </p:spPr>
      </p:pic>
      <p:sp>
        <p:nvSpPr>
          <p:cNvPr id="3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7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第三章 人工智能教育培训的现状分析</a:t>
            </a:r>
            <a:endParaRPr lang="en-US" sz="3600" b="0" strike="noStrike" spc="-1">
              <a:solidFill>
                <a:schemeClr val="dk1"/>
              </a:solidFill>
              <a:latin typeface="Arial"/>
            </a:endParaRPr>
          </a:p>
        </p:txBody>
      </p:sp>
      <p:sp>
        <p:nvSpPr>
          <p:cNvPr id="3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6"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7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教育培训机构现状</a:t>
            </a:r>
            <a:endParaRPr lang="en-US" sz="2800" b="0" strike="noStrike" spc="-1">
              <a:solidFill>
                <a:srgbClr val="000000"/>
              </a:solidFill>
              <a:latin typeface="Arial"/>
            </a:endParaRPr>
          </a:p>
        </p:txBody>
      </p:sp>
      <p:sp>
        <p:nvSpPr>
          <p:cNvPr id="37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在人工智能教育培训领域，教育培训机构扮演着重要角色。他们积极设置人工智能教育课程，开展教师培训项目，并不断更新教育培训技术设备，助力未来教育发展。</a:t>
            </a:r>
            <a:endParaRPr lang="en-US" sz="1800" b="0" strike="noStrike" spc="-1">
              <a:solidFill>
                <a:srgbClr val="000000"/>
              </a:solidFill>
              <a:latin typeface="Arial"/>
            </a:endParaRPr>
          </a:p>
        </p:txBody>
      </p:sp>
      <p:sp>
        <p:nvSpPr>
          <p:cNvPr id="38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81"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76"/>
                                        </p:tgtEl>
                                        <p:attrNameLst>
                                          <p:attrName>style.visibility</p:attrName>
                                        </p:attrNameLst>
                                      </p:cBhvr>
                                      <p:to>
                                        <p:strVal val="visible"/>
                                      </p:to>
                                    </p:set>
                                    <p:animEffect transition="in" filter="fade">
                                      <p:cBhvr additive="repl">
                                        <p:cTn id="7" dur="500"/>
                                        <p:tgtEl>
                                          <p:spTgt spid="3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教师人工智能培训现状</a:t>
            </a:r>
            <a:endParaRPr lang="en-US" sz="3600" b="0" strike="noStrike" spc="-1">
              <a:solidFill>
                <a:schemeClr val="dk1"/>
              </a:solidFill>
              <a:latin typeface="Arial"/>
            </a:endParaRPr>
          </a:p>
        </p:txBody>
      </p:sp>
      <p:sp>
        <p:nvSpPr>
          <p:cNvPr id="38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在线学习</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线下授课</a:t>
            </a:r>
            <a:endParaRPr lang="en-US" sz="1600" b="0" strike="noStrike" spc="-1">
              <a:solidFill>
                <a:srgbClr val="000000"/>
              </a:solidFill>
              <a:latin typeface="Arial"/>
            </a:endParaRPr>
          </a:p>
        </p:txBody>
      </p:sp>
      <p:sp>
        <p:nvSpPr>
          <p:cNvPr id="38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学习方式</a:t>
            </a:r>
            <a:endParaRPr lang="en-US" sz="2000" b="0" strike="noStrike" spc="-1">
              <a:solidFill>
                <a:srgbClr val="000000"/>
              </a:solidFill>
              <a:latin typeface="Arial"/>
            </a:endParaRPr>
          </a:p>
        </p:txBody>
      </p:sp>
      <p:sp>
        <p:nvSpPr>
          <p:cNvPr id="38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数字化教材</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人工智能实验</a:t>
            </a:r>
            <a:endParaRPr lang="en-US" sz="1600" b="0" strike="noStrike" spc="-1">
              <a:solidFill>
                <a:srgbClr val="000000"/>
              </a:solidFill>
              <a:latin typeface="Arial"/>
            </a:endParaRPr>
          </a:p>
        </p:txBody>
      </p:sp>
      <p:sp>
        <p:nvSpPr>
          <p:cNvPr id="38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教学资源</a:t>
            </a:r>
            <a:endParaRPr lang="en-US" sz="2000" b="0" strike="noStrike" spc="-1">
              <a:solidFill>
                <a:srgbClr val="000000"/>
              </a:solidFill>
              <a:latin typeface="Arial"/>
            </a:endParaRPr>
          </a:p>
        </p:txBody>
      </p:sp>
      <p:sp>
        <p:nvSpPr>
          <p:cNvPr id="38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智能测试</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数据分析</a:t>
            </a:r>
            <a:endParaRPr lang="en-US" sz="1600" b="0" strike="noStrike" spc="-1">
              <a:solidFill>
                <a:srgbClr val="000000"/>
              </a:solidFill>
              <a:latin typeface="Arial"/>
            </a:endParaRPr>
          </a:p>
        </p:txBody>
      </p:sp>
      <p:sp>
        <p:nvSpPr>
          <p:cNvPr id="38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教学效果评估</a:t>
            </a:r>
            <a:endParaRPr lang="en-US" sz="2000" b="0" strike="noStrike" spc="-1">
              <a:solidFill>
                <a:srgbClr val="000000"/>
              </a:solidFill>
              <a:latin typeface="Arial"/>
            </a:endParaRPr>
          </a:p>
        </p:txBody>
      </p:sp>
      <p:sp>
        <p:nvSpPr>
          <p:cNvPr id="38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9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9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92" name="组合 4"/>
          <p:cNvGrpSpPr/>
          <p:nvPr/>
        </p:nvGrpSpPr>
        <p:grpSpPr>
          <a:xfrm>
            <a:off x="577800" y="381240"/>
            <a:ext cx="3060720" cy="2445480"/>
            <a:chOff x="577800" y="381240"/>
            <a:chExt cx="3060720" cy="2445480"/>
          </a:xfrm>
        </p:grpSpPr>
        <p:grpSp>
          <p:nvGrpSpPr>
            <p:cNvPr id="393" name="组合 19"/>
            <p:cNvGrpSpPr/>
            <p:nvPr/>
          </p:nvGrpSpPr>
          <p:grpSpPr>
            <a:xfrm>
              <a:off x="577800" y="381240"/>
              <a:ext cx="3060720" cy="2040480"/>
              <a:chOff x="577800" y="381240"/>
              <a:chExt cx="3060720" cy="2040480"/>
            </a:xfrm>
          </p:grpSpPr>
          <p:graphicFrame>
            <p:nvGraphicFramePr>
              <p:cNvPr id="39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95" name="组合 25"/>
              <p:cNvGrpSpPr/>
              <p:nvPr/>
            </p:nvGrpSpPr>
            <p:grpSpPr>
              <a:xfrm>
                <a:off x="1387800" y="696600"/>
                <a:ext cx="1394640" cy="1394640"/>
                <a:chOff x="1387800" y="696600"/>
                <a:chExt cx="1394640" cy="1394640"/>
              </a:xfrm>
            </p:grpSpPr>
            <p:sp>
              <p:nvSpPr>
                <p:cNvPr id="39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9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9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99" name="组合 7"/>
          <p:cNvGrpSpPr/>
          <p:nvPr/>
        </p:nvGrpSpPr>
        <p:grpSpPr>
          <a:xfrm>
            <a:off x="3127320" y="385200"/>
            <a:ext cx="3060720" cy="2445480"/>
            <a:chOff x="3127320" y="385200"/>
            <a:chExt cx="3060720" cy="2445480"/>
          </a:xfrm>
        </p:grpSpPr>
        <p:sp>
          <p:nvSpPr>
            <p:cNvPr id="40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01" name="组合 9"/>
            <p:cNvGrpSpPr/>
            <p:nvPr/>
          </p:nvGrpSpPr>
          <p:grpSpPr>
            <a:xfrm>
              <a:off x="3127320" y="385200"/>
              <a:ext cx="3060720" cy="2445480"/>
              <a:chOff x="3127320" y="385200"/>
              <a:chExt cx="3060720" cy="2445480"/>
            </a:xfrm>
          </p:grpSpPr>
          <p:grpSp>
            <p:nvGrpSpPr>
              <p:cNvPr id="402" name="组合 13"/>
              <p:cNvGrpSpPr/>
              <p:nvPr/>
            </p:nvGrpSpPr>
            <p:grpSpPr>
              <a:xfrm>
                <a:off x="3127320" y="385200"/>
                <a:ext cx="3060720" cy="2040480"/>
                <a:chOff x="3127320" y="385200"/>
                <a:chExt cx="3060720" cy="2040480"/>
              </a:xfrm>
            </p:grpSpPr>
            <p:graphicFrame>
              <p:nvGraphicFramePr>
                <p:cNvPr id="40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40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0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06" name="组合 10"/>
          <p:cNvGrpSpPr/>
          <p:nvPr/>
        </p:nvGrpSpPr>
        <p:grpSpPr>
          <a:xfrm>
            <a:off x="5771880" y="380880"/>
            <a:ext cx="3060720" cy="2445480"/>
            <a:chOff x="5771880" y="380880"/>
            <a:chExt cx="3060720" cy="2445480"/>
          </a:xfrm>
        </p:grpSpPr>
        <p:grpSp>
          <p:nvGrpSpPr>
            <p:cNvPr id="407" name="组合 11"/>
            <p:cNvGrpSpPr/>
            <p:nvPr/>
          </p:nvGrpSpPr>
          <p:grpSpPr>
            <a:xfrm>
              <a:off x="5771880" y="380880"/>
              <a:ext cx="3060720" cy="2445480"/>
              <a:chOff x="5771880" y="380880"/>
              <a:chExt cx="3060720" cy="2445480"/>
            </a:xfrm>
          </p:grpSpPr>
          <p:grpSp>
            <p:nvGrpSpPr>
              <p:cNvPr id="408" name="组合 14"/>
              <p:cNvGrpSpPr/>
              <p:nvPr/>
            </p:nvGrpSpPr>
            <p:grpSpPr>
              <a:xfrm>
                <a:off x="5771880" y="380880"/>
                <a:ext cx="3060720" cy="2040480"/>
                <a:chOff x="5771880" y="380880"/>
                <a:chExt cx="3060720" cy="2040480"/>
              </a:xfrm>
            </p:grpSpPr>
            <p:graphicFrame>
              <p:nvGraphicFramePr>
                <p:cNvPr id="40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41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1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12" name="Group 65"/>
            <p:cNvGrpSpPr/>
            <p:nvPr/>
          </p:nvGrpSpPr>
          <p:grpSpPr>
            <a:xfrm>
              <a:off x="7055640" y="1229040"/>
              <a:ext cx="479880" cy="476640"/>
              <a:chOff x="7055640" y="1229040"/>
              <a:chExt cx="479880" cy="476640"/>
            </a:xfrm>
          </p:grpSpPr>
          <p:sp>
            <p:nvSpPr>
              <p:cNvPr id="41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1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1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16" name="组合 12"/>
          <p:cNvGrpSpPr/>
          <p:nvPr/>
        </p:nvGrpSpPr>
        <p:grpSpPr>
          <a:xfrm>
            <a:off x="8371800" y="384480"/>
            <a:ext cx="3060720" cy="2445480"/>
            <a:chOff x="8371800" y="384480"/>
            <a:chExt cx="3060720" cy="2445480"/>
          </a:xfrm>
        </p:grpSpPr>
        <p:sp>
          <p:nvSpPr>
            <p:cNvPr id="41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18" name="组合 13"/>
            <p:cNvGrpSpPr/>
            <p:nvPr/>
          </p:nvGrpSpPr>
          <p:grpSpPr>
            <a:xfrm>
              <a:off x="8371800" y="384480"/>
              <a:ext cx="3060720" cy="2445480"/>
              <a:chOff x="8371800" y="384480"/>
              <a:chExt cx="3060720" cy="2445480"/>
            </a:xfrm>
          </p:grpSpPr>
          <p:grpSp>
            <p:nvGrpSpPr>
              <p:cNvPr id="419" name="组合 14"/>
              <p:cNvGrpSpPr/>
              <p:nvPr/>
            </p:nvGrpSpPr>
            <p:grpSpPr>
              <a:xfrm>
                <a:off x="8371800" y="384480"/>
                <a:ext cx="3060720" cy="2040480"/>
                <a:chOff x="8371800" y="384480"/>
                <a:chExt cx="3060720" cy="2040480"/>
              </a:xfrm>
            </p:grpSpPr>
            <p:graphicFrame>
              <p:nvGraphicFramePr>
                <p:cNvPr id="42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42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2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91"/>
                                        </p:tgtEl>
                                        <p:attrNameLst>
                                          <p:attrName>style.visibility</p:attrName>
                                        </p:attrNameLst>
                                      </p:cBhvr>
                                      <p:to>
                                        <p:strVal val="visible"/>
                                      </p:to>
                                    </p:set>
                                    <p:anim calcmode="lin" valueType="num">
                                      <p:cBhvr additive="repl">
                                        <p:cTn id="7" dur="500" fill="hold"/>
                                        <p:tgtEl>
                                          <p:spTgt spid="391"/>
                                        </p:tgtEl>
                                        <p:attrNameLst>
                                          <p:attrName>ppt_x</p:attrName>
                                        </p:attrNameLst>
                                      </p:cBhvr>
                                      <p:tavLst>
                                        <p:tav tm="0">
                                          <p:val>
                                            <p:strVal val="#ppt_x"/>
                                          </p:val>
                                        </p:tav>
                                        <p:tav tm="100000">
                                          <p:val>
                                            <p:strVal val="#ppt_x"/>
                                          </p:val>
                                        </p:tav>
                                      </p:tavLst>
                                    </p:anim>
                                    <p:anim calcmode="lin" valueType="num">
                                      <p:cBhvr additive="repl">
                                        <p:cTn id="8" dur="500" fill="hold"/>
                                        <p:tgtEl>
                                          <p:spTgt spid="39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92"/>
                                        </p:tgtEl>
                                        <p:attrNameLst>
                                          <p:attrName>style.visibility</p:attrName>
                                        </p:attrNameLst>
                                      </p:cBhvr>
                                      <p:to>
                                        <p:strVal val="visible"/>
                                      </p:to>
                                    </p:set>
                                    <p:anim calcmode="lin" valueType="num">
                                      <p:cBhvr additive="repl">
                                        <p:cTn id="11" dur="500" fill="hold"/>
                                        <p:tgtEl>
                                          <p:spTgt spid="392"/>
                                        </p:tgtEl>
                                        <p:attrNameLst>
                                          <p:attrName>ppt_w</p:attrName>
                                        </p:attrNameLst>
                                      </p:cBhvr>
                                      <p:tavLst>
                                        <p:tav tm="0">
                                          <p:val>
                                            <p:fltVal val="0"/>
                                          </p:val>
                                        </p:tav>
                                        <p:tav tm="100000">
                                          <p:val>
                                            <p:strVal val="#ppt_w"/>
                                          </p:val>
                                        </p:tav>
                                      </p:tavLst>
                                    </p:anim>
                                    <p:anim calcmode="lin" valueType="num">
                                      <p:cBhvr additive="repl">
                                        <p:cTn id="12" dur="500" fill="hold"/>
                                        <p:tgtEl>
                                          <p:spTgt spid="392"/>
                                        </p:tgtEl>
                                        <p:attrNameLst>
                                          <p:attrName>ppt_h</p:attrName>
                                        </p:attrNameLst>
                                      </p:cBhvr>
                                      <p:tavLst>
                                        <p:tav tm="0">
                                          <p:val>
                                            <p:fltVal val="0"/>
                                          </p:val>
                                        </p:tav>
                                        <p:tav tm="100000">
                                          <p:val>
                                            <p:strVal val="#ppt_h"/>
                                          </p:val>
                                        </p:tav>
                                      </p:tavLst>
                                    </p:anim>
                                    <p:animEffect transition="in" filter="fade">
                                      <p:cBhvr additive="repl">
                                        <p:cTn id="13" dur="500"/>
                                        <p:tgtEl>
                                          <p:spTgt spid="39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99"/>
                                        </p:tgtEl>
                                        <p:attrNameLst>
                                          <p:attrName>style.visibility</p:attrName>
                                        </p:attrNameLst>
                                      </p:cBhvr>
                                      <p:to>
                                        <p:strVal val="visible"/>
                                      </p:to>
                                    </p:set>
                                    <p:anim calcmode="lin" valueType="num">
                                      <p:cBhvr additive="repl">
                                        <p:cTn id="18" dur="500" fill="hold"/>
                                        <p:tgtEl>
                                          <p:spTgt spid="399"/>
                                        </p:tgtEl>
                                        <p:attrNameLst>
                                          <p:attrName>ppt_w</p:attrName>
                                        </p:attrNameLst>
                                      </p:cBhvr>
                                      <p:tavLst>
                                        <p:tav tm="0">
                                          <p:val>
                                            <p:fltVal val="0"/>
                                          </p:val>
                                        </p:tav>
                                        <p:tav tm="100000">
                                          <p:val>
                                            <p:strVal val="#ppt_w"/>
                                          </p:val>
                                        </p:tav>
                                      </p:tavLst>
                                    </p:anim>
                                    <p:anim calcmode="lin" valueType="num">
                                      <p:cBhvr additive="repl">
                                        <p:cTn id="19" dur="500" fill="hold"/>
                                        <p:tgtEl>
                                          <p:spTgt spid="399"/>
                                        </p:tgtEl>
                                        <p:attrNameLst>
                                          <p:attrName>ppt_h</p:attrName>
                                        </p:attrNameLst>
                                      </p:cBhvr>
                                      <p:tavLst>
                                        <p:tav tm="0">
                                          <p:val>
                                            <p:fltVal val="0"/>
                                          </p:val>
                                        </p:tav>
                                        <p:tav tm="100000">
                                          <p:val>
                                            <p:strVal val="#ppt_h"/>
                                          </p:val>
                                        </p:tav>
                                      </p:tavLst>
                                    </p:anim>
                                    <p:animEffect transition="in" filter="fade">
                                      <p:cBhvr additive="repl">
                                        <p:cTn id="20" dur="500"/>
                                        <p:tgtEl>
                                          <p:spTgt spid="39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06"/>
                                        </p:tgtEl>
                                        <p:attrNameLst>
                                          <p:attrName>style.visibility</p:attrName>
                                        </p:attrNameLst>
                                      </p:cBhvr>
                                      <p:to>
                                        <p:strVal val="visible"/>
                                      </p:to>
                                    </p:set>
                                    <p:anim calcmode="lin" valueType="num">
                                      <p:cBhvr additive="repl">
                                        <p:cTn id="23" dur="500" fill="hold"/>
                                        <p:tgtEl>
                                          <p:spTgt spid="406"/>
                                        </p:tgtEl>
                                        <p:attrNameLst>
                                          <p:attrName>ppt_w</p:attrName>
                                        </p:attrNameLst>
                                      </p:cBhvr>
                                      <p:tavLst>
                                        <p:tav tm="0">
                                          <p:val>
                                            <p:fltVal val="0"/>
                                          </p:val>
                                        </p:tav>
                                        <p:tav tm="100000">
                                          <p:val>
                                            <p:strVal val="#ppt_w"/>
                                          </p:val>
                                        </p:tav>
                                      </p:tavLst>
                                    </p:anim>
                                    <p:anim calcmode="lin" valueType="num">
                                      <p:cBhvr additive="repl">
                                        <p:cTn id="24" dur="500" fill="hold"/>
                                        <p:tgtEl>
                                          <p:spTgt spid="406"/>
                                        </p:tgtEl>
                                        <p:attrNameLst>
                                          <p:attrName>ppt_h</p:attrName>
                                        </p:attrNameLst>
                                      </p:cBhvr>
                                      <p:tavLst>
                                        <p:tav tm="0">
                                          <p:val>
                                            <p:fltVal val="0"/>
                                          </p:val>
                                        </p:tav>
                                        <p:tav tm="100000">
                                          <p:val>
                                            <p:strVal val="#ppt_h"/>
                                          </p:val>
                                        </p:tav>
                                      </p:tavLst>
                                    </p:anim>
                                    <p:animEffect transition="in" filter="fade">
                                      <p:cBhvr additive="repl">
                                        <p:cTn id="25" dur="500"/>
                                        <p:tgtEl>
                                          <p:spTgt spid="40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16"/>
                                        </p:tgtEl>
                                        <p:attrNameLst>
                                          <p:attrName>style.visibility</p:attrName>
                                        </p:attrNameLst>
                                      </p:cBhvr>
                                      <p:to>
                                        <p:strVal val="visible"/>
                                      </p:to>
                                    </p:set>
                                    <p:anim calcmode="lin" valueType="num">
                                      <p:cBhvr additive="repl">
                                        <p:cTn id="28" dur="500" fill="hold"/>
                                        <p:tgtEl>
                                          <p:spTgt spid="416"/>
                                        </p:tgtEl>
                                        <p:attrNameLst>
                                          <p:attrName>ppt_w</p:attrName>
                                        </p:attrNameLst>
                                      </p:cBhvr>
                                      <p:tavLst>
                                        <p:tav tm="0">
                                          <p:val>
                                            <p:fltVal val="0"/>
                                          </p:val>
                                        </p:tav>
                                        <p:tav tm="100000">
                                          <p:val>
                                            <p:strVal val="#ppt_w"/>
                                          </p:val>
                                        </p:tav>
                                      </p:tavLst>
                                    </p:anim>
                                    <p:anim calcmode="lin" valueType="num">
                                      <p:cBhvr additive="repl">
                                        <p:cTn id="29" dur="500" fill="hold"/>
                                        <p:tgtEl>
                                          <p:spTgt spid="416"/>
                                        </p:tgtEl>
                                        <p:attrNameLst>
                                          <p:attrName>ppt_h</p:attrName>
                                        </p:attrNameLst>
                                      </p:cBhvr>
                                      <p:tavLst>
                                        <p:tav tm="0">
                                          <p:val>
                                            <p:fltVal val="0"/>
                                          </p:val>
                                        </p:tav>
                                        <p:tav tm="100000">
                                          <p:val>
                                            <p:strVal val="#ppt_h"/>
                                          </p:val>
                                        </p:tav>
                                      </p:tavLst>
                                    </p:anim>
                                    <p:animEffect transition="in" filter="fade">
                                      <p:cBhvr additive="repl">
                                        <p:cTn id="30" dur="500"/>
                                        <p:tgtEl>
                                          <p:spTgt spid="4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24"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25"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学习方式</a:t>
            </a:r>
            <a:endParaRPr lang="en-US" sz="1800" b="0" strike="noStrike" spc="-1">
              <a:solidFill>
                <a:srgbClr val="000000"/>
              </a:solidFill>
              <a:latin typeface="Arial"/>
            </a:endParaRPr>
          </a:p>
        </p:txBody>
      </p:sp>
      <p:sp>
        <p:nvSpPr>
          <p:cNvPr id="426"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实践操作</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团队合作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案例分析</a:t>
            </a:r>
            <a:endParaRPr lang="en-US" sz="1400" b="0" strike="noStrike" spc="-1">
              <a:solidFill>
                <a:srgbClr val="000000"/>
              </a:solidFill>
              <a:latin typeface="Arial"/>
            </a:endParaRPr>
          </a:p>
        </p:txBody>
      </p:sp>
      <p:sp>
        <p:nvSpPr>
          <p:cNvPr id="427"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28"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学习成效</a:t>
            </a:r>
            <a:endParaRPr lang="en-US" sz="1800" b="0" strike="noStrike" spc="-1">
              <a:solidFill>
                <a:srgbClr val="000000"/>
              </a:solidFill>
              <a:latin typeface="Arial"/>
            </a:endParaRPr>
          </a:p>
        </p:txBody>
      </p:sp>
      <p:sp>
        <p:nvSpPr>
          <p:cNvPr id="429"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技能提升</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应用能力培养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创新思维加强</a:t>
            </a:r>
            <a:endParaRPr lang="en-US" sz="1400" b="0" strike="noStrike" spc="-1">
              <a:solidFill>
                <a:srgbClr val="000000"/>
              </a:solidFill>
              <a:latin typeface="Arial"/>
            </a:endParaRPr>
          </a:p>
        </p:txBody>
      </p:sp>
      <p:sp>
        <p:nvSpPr>
          <p:cNvPr id="430"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31"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32"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43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学生人工智能培训现状</a:t>
            </a:r>
            <a:endParaRPr lang="en-US" sz="3600" b="0" strike="noStrike" spc="-1">
              <a:solidFill>
                <a:schemeClr val="dk1"/>
              </a:solidFill>
              <a:latin typeface="Arial"/>
            </a:endParaRPr>
          </a:p>
        </p:txBody>
      </p:sp>
      <p:sp>
        <p:nvSpPr>
          <p:cNvPr id="434"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35"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学习需求</a:t>
            </a:r>
            <a:endParaRPr lang="en-US" sz="1800" b="0" strike="noStrike" spc="-1">
              <a:solidFill>
                <a:srgbClr val="000000"/>
              </a:solidFill>
              <a:latin typeface="Arial"/>
            </a:endParaRPr>
          </a:p>
        </p:txBody>
      </p:sp>
      <p:sp>
        <p:nvSpPr>
          <p:cNvPr id="436"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提升技能水平</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了解人工智能应用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创新思维培养</a:t>
            </a:r>
            <a:endParaRPr lang="en-US" sz="1400" b="0" strike="noStrike" spc="-1">
              <a:solidFill>
                <a:srgbClr val="000000"/>
              </a:solidFill>
              <a:latin typeface="Arial"/>
            </a:endParaRPr>
          </a:p>
        </p:txBody>
      </p:sp>
      <p:grpSp>
        <p:nvGrpSpPr>
          <p:cNvPr id="437" name="组合 4"/>
          <p:cNvGrpSpPr/>
          <p:nvPr/>
        </p:nvGrpSpPr>
        <p:grpSpPr>
          <a:xfrm>
            <a:off x="0" y="497520"/>
            <a:ext cx="3060720" cy="2445480"/>
            <a:chOff x="0" y="497520"/>
            <a:chExt cx="3060720" cy="2445480"/>
          </a:xfrm>
        </p:grpSpPr>
        <p:grpSp>
          <p:nvGrpSpPr>
            <p:cNvPr id="438" name="组合 19"/>
            <p:cNvGrpSpPr/>
            <p:nvPr/>
          </p:nvGrpSpPr>
          <p:grpSpPr>
            <a:xfrm>
              <a:off x="0" y="497520"/>
              <a:ext cx="3060720" cy="2040480"/>
              <a:chOff x="0" y="497520"/>
              <a:chExt cx="3060720" cy="2040480"/>
            </a:xfrm>
          </p:grpSpPr>
          <p:graphicFrame>
            <p:nvGraphicFramePr>
              <p:cNvPr id="439"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440" name="组合 25"/>
              <p:cNvGrpSpPr/>
              <p:nvPr/>
            </p:nvGrpSpPr>
            <p:grpSpPr>
              <a:xfrm>
                <a:off x="810000" y="812520"/>
                <a:ext cx="1394640" cy="1394640"/>
                <a:chOff x="810000" y="812520"/>
                <a:chExt cx="1394640" cy="1394640"/>
              </a:xfrm>
            </p:grpSpPr>
            <p:sp>
              <p:nvSpPr>
                <p:cNvPr id="441"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42"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43"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44" name="组合 8"/>
          <p:cNvGrpSpPr/>
          <p:nvPr/>
        </p:nvGrpSpPr>
        <p:grpSpPr>
          <a:xfrm>
            <a:off x="2778120" y="497520"/>
            <a:ext cx="3060720" cy="2445480"/>
            <a:chOff x="2778120" y="497520"/>
            <a:chExt cx="3060720" cy="2445480"/>
          </a:xfrm>
        </p:grpSpPr>
        <p:sp>
          <p:nvSpPr>
            <p:cNvPr id="445"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46" name="组合 6"/>
            <p:cNvGrpSpPr/>
            <p:nvPr/>
          </p:nvGrpSpPr>
          <p:grpSpPr>
            <a:xfrm>
              <a:off x="2778120" y="497520"/>
              <a:ext cx="3060720" cy="2445480"/>
              <a:chOff x="2778120" y="497520"/>
              <a:chExt cx="3060720" cy="2445480"/>
            </a:xfrm>
          </p:grpSpPr>
          <p:grpSp>
            <p:nvGrpSpPr>
              <p:cNvPr id="447" name="组合 13"/>
              <p:cNvGrpSpPr/>
              <p:nvPr/>
            </p:nvGrpSpPr>
            <p:grpSpPr>
              <a:xfrm>
                <a:off x="2778120" y="497520"/>
                <a:ext cx="3060720" cy="2040480"/>
                <a:chOff x="2778120" y="497520"/>
                <a:chExt cx="3060720" cy="2040480"/>
              </a:xfrm>
            </p:grpSpPr>
            <p:graphicFrame>
              <p:nvGraphicFramePr>
                <p:cNvPr id="448"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449"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50"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51" name="组合 10"/>
          <p:cNvGrpSpPr/>
          <p:nvPr/>
        </p:nvGrpSpPr>
        <p:grpSpPr>
          <a:xfrm>
            <a:off x="5469480" y="508320"/>
            <a:ext cx="3060720" cy="2445480"/>
            <a:chOff x="5469480" y="508320"/>
            <a:chExt cx="3060720" cy="2445480"/>
          </a:xfrm>
        </p:grpSpPr>
        <p:grpSp>
          <p:nvGrpSpPr>
            <p:cNvPr id="452" name="组合 11"/>
            <p:cNvGrpSpPr/>
            <p:nvPr/>
          </p:nvGrpSpPr>
          <p:grpSpPr>
            <a:xfrm>
              <a:off x="5469480" y="508320"/>
              <a:ext cx="3060720" cy="2445480"/>
              <a:chOff x="5469480" y="508320"/>
              <a:chExt cx="3060720" cy="2445480"/>
            </a:xfrm>
          </p:grpSpPr>
          <p:grpSp>
            <p:nvGrpSpPr>
              <p:cNvPr id="453" name="组合 14"/>
              <p:cNvGrpSpPr/>
              <p:nvPr/>
            </p:nvGrpSpPr>
            <p:grpSpPr>
              <a:xfrm>
                <a:off x="5469480" y="508320"/>
                <a:ext cx="3060720" cy="2040480"/>
                <a:chOff x="5469480" y="508320"/>
                <a:chExt cx="3060720" cy="2040480"/>
              </a:xfrm>
            </p:grpSpPr>
            <p:graphicFrame>
              <p:nvGraphicFramePr>
                <p:cNvPr id="454"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55"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56"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57" name="Group 65"/>
            <p:cNvGrpSpPr/>
            <p:nvPr/>
          </p:nvGrpSpPr>
          <p:grpSpPr>
            <a:xfrm>
              <a:off x="6753240" y="1356480"/>
              <a:ext cx="479880" cy="476640"/>
              <a:chOff x="6753240" y="1356480"/>
              <a:chExt cx="479880" cy="476640"/>
            </a:xfrm>
          </p:grpSpPr>
          <p:sp>
            <p:nvSpPr>
              <p:cNvPr id="458"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59"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60"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61" name="组合 15"/>
          <p:cNvGrpSpPr/>
          <p:nvPr/>
        </p:nvGrpSpPr>
        <p:grpSpPr>
          <a:xfrm>
            <a:off x="8161920" y="389520"/>
            <a:ext cx="3060720" cy="2445840"/>
            <a:chOff x="8161920" y="389520"/>
            <a:chExt cx="3060720" cy="2445840"/>
          </a:xfrm>
        </p:grpSpPr>
        <p:sp>
          <p:nvSpPr>
            <p:cNvPr id="462"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63" name="组合 16"/>
            <p:cNvGrpSpPr/>
            <p:nvPr/>
          </p:nvGrpSpPr>
          <p:grpSpPr>
            <a:xfrm>
              <a:off x="8161920" y="389520"/>
              <a:ext cx="3060720" cy="2445840"/>
              <a:chOff x="8161920" y="389520"/>
              <a:chExt cx="3060720" cy="2445840"/>
            </a:xfrm>
          </p:grpSpPr>
          <p:grpSp>
            <p:nvGrpSpPr>
              <p:cNvPr id="464" name="组合 14"/>
              <p:cNvGrpSpPr/>
              <p:nvPr/>
            </p:nvGrpSpPr>
            <p:grpSpPr>
              <a:xfrm>
                <a:off x="8161920" y="389520"/>
                <a:ext cx="3060720" cy="2040480"/>
                <a:chOff x="8161920" y="389520"/>
                <a:chExt cx="3060720" cy="2040480"/>
              </a:xfrm>
            </p:grpSpPr>
            <p:graphicFrame>
              <p:nvGraphicFramePr>
                <p:cNvPr id="465"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66"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67"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23"/>
                                        </p:tgtEl>
                                        <p:attrNameLst>
                                          <p:attrName>style.visibility</p:attrName>
                                        </p:attrNameLst>
                                      </p:cBhvr>
                                      <p:to>
                                        <p:strVal val="visible"/>
                                      </p:to>
                                    </p:set>
                                    <p:anim calcmode="lin" valueType="num">
                                      <p:cBhvr additive="repl">
                                        <p:cTn id="7" dur="500" fill="hold"/>
                                        <p:tgtEl>
                                          <p:spTgt spid="423"/>
                                        </p:tgtEl>
                                        <p:attrNameLst>
                                          <p:attrName>ppt_x</p:attrName>
                                        </p:attrNameLst>
                                      </p:cBhvr>
                                      <p:tavLst>
                                        <p:tav tm="0">
                                          <p:val>
                                            <p:strVal val="#ppt_x"/>
                                          </p:val>
                                        </p:tav>
                                        <p:tav tm="100000">
                                          <p:val>
                                            <p:strVal val="#ppt_x"/>
                                          </p:val>
                                        </p:tav>
                                      </p:tavLst>
                                    </p:anim>
                                    <p:anim calcmode="lin" valueType="num">
                                      <p:cBhvr additive="repl">
                                        <p:cTn id="8" dur="500" fill="hold"/>
                                        <p:tgtEl>
                                          <p:spTgt spid="42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37"/>
                                        </p:tgtEl>
                                        <p:attrNameLst>
                                          <p:attrName>style.visibility</p:attrName>
                                        </p:attrNameLst>
                                      </p:cBhvr>
                                      <p:to>
                                        <p:strVal val="visible"/>
                                      </p:to>
                                    </p:set>
                                    <p:anim calcmode="lin" valueType="num">
                                      <p:cBhvr additive="repl">
                                        <p:cTn id="11" dur="500" fill="hold"/>
                                        <p:tgtEl>
                                          <p:spTgt spid="437"/>
                                        </p:tgtEl>
                                        <p:attrNameLst>
                                          <p:attrName>ppt_w</p:attrName>
                                        </p:attrNameLst>
                                      </p:cBhvr>
                                      <p:tavLst>
                                        <p:tav tm="0">
                                          <p:val>
                                            <p:fltVal val="0"/>
                                          </p:val>
                                        </p:tav>
                                        <p:tav tm="100000">
                                          <p:val>
                                            <p:strVal val="#ppt_w"/>
                                          </p:val>
                                        </p:tav>
                                      </p:tavLst>
                                    </p:anim>
                                    <p:anim calcmode="lin" valueType="num">
                                      <p:cBhvr additive="repl">
                                        <p:cTn id="12" dur="500" fill="hold"/>
                                        <p:tgtEl>
                                          <p:spTgt spid="437"/>
                                        </p:tgtEl>
                                        <p:attrNameLst>
                                          <p:attrName>ppt_h</p:attrName>
                                        </p:attrNameLst>
                                      </p:cBhvr>
                                      <p:tavLst>
                                        <p:tav tm="0">
                                          <p:val>
                                            <p:fltVal val="0"/>
                                          </p:val>
                                        </p:tav>
                                        <p:tav tm="100000">
                                          <p:val>
                                            <p:strVal val="#ppt_h"/>
                                          </p:val>
                                        </p:tav>
                                      </p:tavLst>
                                    </p:anim>
                                    <p:animEffect transition="in" filter="fade">
                                      <p:cBhvr additive="repl">
                                        <p:cTn id="13" dur="500"/>
                                        <p:tgtEl>
                                          <p:spTgt spid="43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44"/>
                                        </p:tgtEl>
                                        <p:attrNameLst>
                                          <p:attrName>style.visibility</p:attrName>
                                        </p:attrNameLst>
                                      </p:cBhvr>
                                      <p:to>
                                        <p:strVal val="visible"/>
                                      </p:to>
                                    </p:set>
                                    <p:anim calcmode="lin" valueType="num">
                                      <p:cBhvr additive="repl">
                                        <p:cTn id="18" dur="500" fill="hold"/>
                                        <p:tgtEl>
                                          <p:spTgt spid="444"/>
                                        </p:tgtEl>
                                        <p:attrNameLst>
                                          <p:attrName>ppt_w</p:attrName>
                                        </p:attrNameLst>
                                      </p:cBhvr>
                                      <p:tavLst>
                                        <p:tav tm="0">
                                          <p:val>
                                            <p:fltVal val="0"/>
                                          </p:val>
                                        </p:tav>
                                        <p:tav tm="100000">
                                          <p:val>
                                            <p:strVal val="#ppt_w"/>
                                          </p:val>
                                        </p:tav>
                                      </p:tavLst>
                                    </p:anim>
                                    <p:anim calcmode="lin" valueType="num">
                                      <p:cBhvr additive="repl">
                                        <p:cTn id="19" dur="500" fill="hold"/>
                                        <p:tgtEl>
                                          <p:spTgt spid="444"/>
                                        </p:tgtEl>
                                        <p:attrNameLst>
                                          <p:attrName>ppt_h</p:attrName>
                                        </p:attrNameLst>
                                      </p:cBhvr>
                                      <p:tavLst>
                                        <p:tav tm="0">
                                          <p:val>
                                            <p:fltVal val="0"/>
                                          </p:val>
                                        </p:tav>
                                        <p:tav tm="100000">
                                          <p:val>
                                            <p:strVal val="#ppt_h"/>
                                          </p:val>
                                        </p:tav>
                                      </p:tavLst>
                                    </p:anim>
                                    <p:animEffect transition="in" filter="fade">
                                      <p:cBhvr additive="repl">
                                        <p:cTn id="20" dur="500"/>
                                        <p:tgtEl>
                                          <p:spTgt spid="444"/>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51"/>
                                        </p:tgtEl>
                                        <p:attrNameLst>
                                          <p:attrName>style.visibility</p:attrName>
                                        </p:attrNameLst>
                                      </p:cBhvr>
                                      <p:to>
                                        <p:strVal val="visible"/>
                                      </p:to>
                                    </p:set>
                                    <p:anim calcmode="lin" valueType="num">
                                      <p:cBhvr additive="repl">
                                        <p:cTn id="23" dur="500" fill="hold"/>
                                        <p:tgtEl>
                                          <p:spTgt spid="451"/>
                                        </p:tgtEl>
                                        <p:attrNameLst>
                                          <p:attrName>ppt_w</p:attrName>
                                        </p:attrNameLst>
                                      </p:cBhvr>
                                      <p:tavLst>
                                        <p:tav tm="0">
                                          <p:val>
                                            <p:fltVal val="0"/>
                                          </p:val>
                                        </p:tav>
                                        <p:tav tm="100000">
                                          <p:val>
                                            <p:strVal val="#ppt_w"/>
                                          </p:val>
                                        </p:tav>
                                      </p:tavLst>
                                    </p:anim>
                                    <p:anim calcmode="lin" valueType="num">
                                      <p:cBhvr additive="repl">
                                        <p:cTn id="24" dur="500" fill="hold"/>
                                        <p:tgtEl>
                                          <p:spTgt spid="451"/>
                                        </p:tgtEl>
                                        <p:attrNameLst>
                                          <p:attrName>ppt_h</p:attrName>
                                        </p:attrNameLst>
                                      </p:cBhvr>
                                      <p:tavLst>
                                        <p:tav tm="0">
                                          <p:val>
                                            <p:fltVal val="0"/>
                                          </p:val>
                                        </p:tav>
                                        <p:tav tm="100000">
                                          <p:val>
                                            <p:strVal val="#ppt_h"/>
                                          </p:val>
                                        </p:tav>
                                      </p:tavLst>
                                    </p:anim>
                                    <p:animEffect transition="in" filter="fade">
                                      <p:cBhvr additive="repl">
                                        <p:cTn id="25" dur="500"/>
                                        <p:tgtEl>
                                          <p:spTgt spid="451"/>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61"/>
                                        </p:tgtEl>
                                        <p:attrNameLst>
                                          <p:attrName>style.visibility</p:attrName>
                                        </p:attrNameLst>
                                      </p:cBhvr>
                                      <p:to>
                                        <p:strVal val="visible"/>
                                      </p:to>
                                    </p:set>
                                    <p:anim calcmode="lin" valueType="num">
                                      <p:cBhvr additive="repl">
                                        <p:cTn id="28" dur="500" fill="hold"/>
                                        <p:tgtEl>
                                          <p:spTgt spid="461"/>
                                        </p:tgtEl>
                                        <p:attrNameLst>
                                          <p:attrName>ppt_w</p:attrName>
                                        </p:attrNameLst>
                                      </p:cBhvr>
                                      <p:tavLst>
                                        <p:tav tm="0">
                                          <p:val>
                                            <p:fltVal val="0"/>
                                          </p:val>
                                        </p:tav>
                                        <p:tav tm="100000">
                                          <p:val>
                                            <p:strVal val="#ppt_w"/>
                                          </p:val>
                                        </p:tav>
                                      </p:tavLst>
                                    </p:anim>
                                    <p:anim calcmode="lin" valueType="num">
                                      <p:cBhvr additive="repl">
                                        <p:cTn id="29" dur="500" fill="hold"/>
                                        <p:tgtEl>
                                          <p:spTgt spid="461"/>
                                        </p:tgtEl>
                                        <p:attrNameLst>
                                          <p:attrName>ppt_h</p:attrName>
                                        </p:attrNameLst>
                                      </p:cBhvr>
                                      <p:tavLst>
                                        <p:tav tm="0">
                                          <p:val>
                                            <p:fltVal val="0"/>
                                          </p:val>
                                        </p:tav>
                                        <p:tav tm="100000">
                                          <p:val>
                                            <p:strVal val="#ppt_h"/>
                                          </p:val>
                                        </p:tav>
                                      </p:tavLst>
                                    </p:anim>
                                    <p:animEffect transition="in" filter="fade">
                                      <p:cBhvr additive="repl">
                                        <p:cTn id="30" dur="500"/>
                                        <p:tgtEl>
                                          <p:spTgt spid="4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企业人工智能培训现状</a:t>
            </a:r>
            <a:endParaRPr lang="en-US" sz="3600" b="0" strike="noStrike" spc="-1">
              <a:solidFill>
                <a:schemeClr val="dk1"/>
              </a:solidFill>
              <a:latin typeface="Arial"/>
            </a:endParaRPr>
          </a:p>
        </p:txBody>
      </p:sp>
      <p:sp>
        <p:nvSpPr>
          <p:cNvPr id="46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提高员工技能</a:t>
            </a:r>
            <a:endParaRPr lang="en-US" sz="1600" b="0" strike="noStrike" spc="-1">
              <a:solidFill>
                <a:srgbClr val="000000"/>
              </a:solidFill>
              <a:latin typeface="Arial"/>
            </a:endParaRPr>
          </a:p>
        </p:txBody>
      </p:sp>
      <p:sp>
        <p:nvSpPr>
          <p:cNvPr id="47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培训需求</a:t>
            </a:r>
            <a:endParaRPr lang="en-US" sz="2000" b="0" strike="noStrike" spc="-1">
              <a:solidFill>
                <a:srgbClr val="000000"/>
              </a:solidFill>
              <a:latin typeface="Arial"/>
            </a:endParaRPr>
          </a:p>
        </p:txBody>
      </p:sp>
      <p:sp>
        <p:nvSpPr>
          <p:cNvPr id="47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47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47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数据统计</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绩效考核</a:t>
            </a:r>
            <a:endParaRPr lang="en-US" sz="1600" b="0" strike="noStrike" spc="-1">
              <a:solidFill>
                <a:srgbClr val="000000"/>
              </a:solidFill>
              <a:latin typeface="Arial"/>
            </a:endParaRPr>
          </a:p>
        </p:txBody>
      </p:sp>
      <p:sp>
        <p:nvSpPr>
          <p:cNvPr id="47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培训效果评估</a:t>
            </a:r>
            <a:endParaRPr lang="en-US" sz="2000" b="0" strike="noStrike" spc="-1">
              <a:solidFill>
                <a:srgbClr val="000000"/>
              </a:solidFill>
              <a:latin typeface="Arial"/>
            </a:endParaRPr>
          </a:p>
        </p:txBody>
      </p:sp>
      <p:sp>
        <p:nvSpPr>
          <p:cNvPr id="4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47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定制课程</a:t>
            </a:r>
            <a:r>
              <a:rPr lang="en-US" sz="1600" b="0" strike="noStrike" spc="-1">
                <a:solidFill>
                  <a:schemeClr val="dk1"/>
                </a:solidFill>
                <a:latin typeface="微软雅黑"/>
                <a:ea typeface="微软雅黑"/>
              </a:rPr>
              <a:t>/</a:t>
            </a:r>
            <a:r>
              <a:rPr lang="zh-CN" sz="1600" b="0" strike="noStrike" spc="-1">
                <a:solidFill>
                  <a:schemeClr val="dk1"/>
                </a:solidFill>
                <a:latin typeface="微软雅黑"/>
                <a:ea typeface="微软雅黑"/>
              </a:rPr>
              <a:t>实战训练</a:t>
            </a:r>
            <a:endParaRPr lang="en-US" sz="1600" b="0" strike="noStrike" spc="-1">
              <a:solidFill>
                <a:srgbClr val="000000"/>
              </a:solidFill>
              <a:latin typeface="Arial"/>
            </a:endParaRPr>
          </a:p>
        </p:txBody>
      </p:sp>
      <p:sp>
        <p:nvSpPr>
          <p:cNvPr id="47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培训方案</a:t>
            </a:r>
            <a:endParaRPr lang="en-US" sz="2000" b="0" strike="noStrike" spc="-1">
              <a:solidFill>
                <a:srgbClr val="000000"/>
              </a:solidFill>
              <a:latin typeface="Arial"/>
            </a:endParaRPr>
          </a:p>
        </p:txBody>
      </p:sp>
      <p:sp>
        <p:nvSpPr>
          <p:cNvPr id="478"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479"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78"/>
                                        </p:tgtEl>
                                        <p:attrNameLst>
                                          <p:attrName>style.visibility</p:attrName>
                                        </p:attrNameLst>
                                      </p:cBhvr>
                                      <p:to>
                                        <p:strVal val="visible"/>
                                      </p:to>
                                    </p:set>
                                    <p:animEffect transition="in" filter="fade">
                                      <p:cBhvr additive="repl">
                                        <p:cTn id="7" dur="500"/>
                                        <p:tgtEl>
                                          <p:spTgt spid="4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
        <p:nvSpPr>
          <p:cNvPr id="481"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人工智能教育培训的现状分析展示了不同角色在这个领域的重要作用，教育机构、教师、学生和企业都在积极探索适合未来教育的新方式。通过不断努力和创新，我们相信人工智能将为教育培训带来更多可能性与机遇。</a:t>
            </a:r>
            <a:endParaRPr lang="en-US" sz="2000" b="0" strike="noStrike" spc="-1">
              <a:solidFill>
                <a:srgbClr val="000000"/>
              </a:solidFill>
              <a:latin typeface="Arial"/>
            </a:endParaRPr>
          </a:p>
        </p:txBody>
      </p:sp>
      <p:pic>
        <p:nvPicPr>
          <p:cNvPr id="482"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482"/>
                                        </p:tgtEl>
                                        <p:attrNameLst>
                                          <p:attrName>style.visibility</p:attrName>
                                        </p:attrNameLst>
                                      </p:cBhvr>
                                      <p:to>
                                        <p:strVal val="visible"/>
                                      </p:to>
                                    </p:set>
                                    <p:anim calcmode="lin" valueType="num">
                                      <p:cBhvr additive="repl">
                                        <p:cTn id="7" dur="500" fill="hold"/>
                                        <p:tgtEl>
                                          <p:spTgt spid="482"/>
                                        </p:tgtEl>
                                        <p:attrNameLst>
                                          <p:attrName>ppt_w</p:attrName>
                                        </p:attrNameLst>
                                      </p:cBhvr>
                                      <p:tavLst>
                                        <p:tav tm="0">
                                          <p:val>
                                            <p:fltVal val="0"/>
                                          </p:val>
                                        </p:tav>
                                        <p:tav tm="100000">
                                          <p:val>
                                            <p:strVal val="#ppt_w"/>
                                          </p:val>
                                        </p:tav>
                                      </p:tavLst>
                                    </p:anim>
                                    <p:anim calcmode="lin" valueType="num">
                                      <p:cBhvr additive="repl">
                                        <p:cTn id="8" dur="500" fill="hold"/>
                                        <p:tgtEl>
                                          <p:spTgt spid="482"/>
                                        </p:tgtEl>
                                        <p:attrNameLst>
                                          <p:attrName>ppt_h</p:attrName>
                                        </p:attrNameLst>
                                      </p:cBhvr>
                                      <p:tavLst>
                                        <p:tav tm="0">
                                          <p:val>
                                            <p:fltVal val="0"/>
                                          </p:val>
                                        </p:tav>
                                        <p:tav tm="100000">
                                          <p:val>
                                            <p:strVal val="#ppt_h"/>
                                          </p:val>
                                        </p:tav>
                                      </p:tavLst>
                                    </p:anim>
                                    <p:animEffect transition="in" filter="fade">
                                      <p:cBhvr additive="repl">
                                        <p:cTn id="9" dur="500"/>
                                        <p:tgtEl>
                                          <p:spTgt spid="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https://d.book118.com/815033144014011130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170</Paragraphs>
  <Slides>21</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Helvetica Light</vt:lpstr>
      <vt:lpstr>DejaVu Sans</vt:lpstr>
      <vt:lpstr>Office Theme</vt:lpstr>
      <vt:lpstr>未来教育人工智能教学培训的新方式</vt:lpstr>
      <vt:lpstr>目录</vt:lpstr>
      <vt:lpstr>第1章 人工智能在教育领域的应用</vt:lpstr>
      <vt:lpstr> </vt:lpstr>
      <vt:lpstr>人工智能教学的优势</vt:lpstr>
      <vt:lpstr> </vt:lpstr>
      <vt:lpstr>人工智能在教育中的具体应用</vt:lpstr>
      <vt:lpstr>未来教育人工智能教学培训的新方式</vt:lpstr>
      <vt:lpstr>第2章 人工智能教育培训的需求分析</vt:lpstr>
      <vt:lpstr> </vt:lpstr>
      <vt:lpstr>教师培训需求</vt:lpstr>
      <vt:lpstr>学生需求</vt:lpstr>
      <vt:lpstr>企业需求</vt:lpstr>
      <vt:lpstr>总结</vt:lpstr>
      <vt:lpstr>第三章 人工智能教育培训的现状分析</vt:lpstr>
      <vt:lpstr> </vt:lpstr>
      <vt:lpstr>教师人工智能培训现状</vt:lpstr>
      <vt:lpstr>学生人工智能培训现状</vt:lpstr>
      <vt:lpstr>企业人工智能培训现状</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2024-09-29T14:56:31.645</cp:lastPrinted>
  <dcterms:created xsi:type="dcterms:W3CDTF">2024-09-29T06:56:31Z</dcterms:created>
  <dcterms:modified xsi:type="dcterms:W3CDTF">2024-09-29T06:56:34Z</dcterms:modified>
</cp:coreProperties>
</file>