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6555A-B761-4DA3-846D-716E0F9B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25A4E-A8FD-4D82-8F85-795E7CFF7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67739-D848-4349-9665-2957B5DDD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783FC-198B-43C2-8EF1-C244E9EE7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EEADA-41DD-4373-B4FF-F308625B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1C9D10-2085-4BF2-9AA0-58AF4E575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50AF48-49B5-4AFF-A02F-A17A8869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1DB7A-920F-4D89-AD61-A4FE5941A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416358-200D-4EE5-9C1D-6F3D95A7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A22AA-B97E-48A5-ACB1-D58BC3FAC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E69C0-844F-4BC4-85CC-E7D7DD6B2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03413130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医院污水管理制度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医院污水来源及危害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医院污水管理制度的制定与执行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医院污水处理流程与技术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医院污水管理制度的监督与考核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医院污水来源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医院污水的危害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医院污水主要来源于诊疗室、病房、手术室、实验室等医疗设施的日常使用和清洁。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医院污水可能含有细菌、病毒、寄生虫卵等病原体，以及化学残留物，如药物、消毒剂等，若未经妥善处理，会对环境和人类健康造成严重危害。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医院污水管理制度旨在确保医院污水得到妥善处理，减少对环境的污染。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通过有效的医院污水管理制度，可以防止病原体的传播，保障公众的健康。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良好的医院污水管理制度有助于维护医院的卫生环境，提高医疗质量。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医院污水来源及危害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313" r="24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诊疗室、化验室、手术室等产生的污水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这些场所产生的污水含有大量的细菌、病毒和化学物质，如未经处理直接排放，会对环境和人体健康造成严重危害。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病房、洗衣房、卫生间等产生的污水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这些场所产生的污水含有一定量的细菌、病毒和其他有害物质，同样需要经过处理后才能排放。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医院污水的主要来源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https://d.book118.com/815034131301011123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2024-09-27T17:39:17.333</cp:lastPrinted>
  <dcterms:created xsi:type="dcterms:W3CDTF">2024-09-27T09:39:17Z</dcterms:created>
  <dcterms:modified xsi:type="dcterms:W3CDTF">2024-09-27T09:39:19Z</dcterms:modified>
</cp:coreProperties>
</file>