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B40AAC-C2D7-46F2-BD41-2B9F1C19B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C41B7-59F2-4345-BBA0-DDF82229C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9B8C6-D46D-44E7-B262-003E0B471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561115-3CE0-4678-BEBA-E1E75C2634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BACB10-6EEB-41B0-9FC2-C04056C10C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3CD7DD-D5D5-43DF-8928-77C011BCC8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734FA8-B7B3-4868-87FC-BA34688189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9017CB-AC43-49B6-9A17-71D8631E52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704F47-2AA8-4529-B5A4-DA6FEFBD66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6285C4-0728-4CA4-B65F-6BDDFA6A6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6114F-FBB4-416A-92F2-8A7A6CAFC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0341401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社会保障理论</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社会保障概述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社会保障理论基础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社会保障制度类型及特点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社会保障基金管理与运营</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社会保障制度改革与发展趋势</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国际社会保障制度比较与启示</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社会保障概述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社会保障定义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保障是指国家通过立法，积极动员社会各方面资源，保证无收入、低收入以及遭受各种意外灾害的公民能够维持生存，保障劳动者在年老、失业、患病、工伤、生育时的基本生活不受影响，同时根据经济和社会发展状况，逐步增进公共福利水平，提高国民生活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社会保障目的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社会保障的目的是为了维护社会稳定，促进社会公平和经济发展。通过提供基本生活保障和公共服务，减少社会成员的风险和不确定性，增强社会凝聚力和信任感，为经济社会的可持续发展创造有利条件。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社会保险</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社会保险是社会保障的核心内容，包括养老保险、医疗保险、失业保险、工伤保险和生育保险等。这些保险项目通过强制性的社会统筹和个人账户相结合的方式，为劳动者提供基本生活保障。</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社会福利</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社会福利是指国家和社会为改善和提高全体社会成员的物质文化生活水平而提供的各种公益性服务和津贴。包括公共教育、公共卫生、公共文化体育、住房保障等。</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社会救助</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社会救助是指国家和社会对遭受自然灾害、意外事故或生活困难的公民提供的基本生活保障和物质帮助。包括最低生活保障、灾害救助、医疗救助等。</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社会优抚</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社会优抚是指国家和社会对有特殊贡献或特殊困难的公民提供的特殊保障和优待。包括军人优抚、残疾人优抚等。</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社会保障体系构成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保障制度应遵循公平、可持续、适度普惠等原则。公平原则要求社会保障制度应覆盖全体社会成员，保障其基本生活需求；可持续原则要求社会保障制度应与经济社会发展水平相适应，实现长期稳定运行；适度普惠原则要求社会保障制度应在满足基本生活需求的基础上，逐步提高保障水平，增进人民福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社会保障原则</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保障具有多种功能，包括稳定功能、调节功能、促进发展功能和互助功能等。稳定功能是指社会保障通过提供基本生活保障和公共服务，维护社会稳定；调节功能是指社会保障通过收入再分配，促进社会公平；促进发展功能是指社会保障通过提高劳动者素质和技能，促进经济发展；互助功能是指社会保障通过社会互助和慈善事业，增进社会团结和友爱。</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社会保障功能</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社会保障原则与功能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社会保障理论基础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7" b="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福利经济学的应用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在社会保障领域，福利经济学为政府制定社会保障政策提供了理论依据，旨在实现社会公平和增进人民福利。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福利经济学的概念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研究社会经济福利的一种经济学理论体系，主张国民收入总量愈大，社会经济福利就愈大。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社会福利最大化原则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通过资源的最优配置和收入的最优分配来实现社会福利最大化。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福利经济学理论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7280" b="1728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社会公平与正义理论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社会公平的概念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指社会各方面的利益关系得到妥善协调，人民内部矛盾和其他社会矛盾得到正确处理，社会公平和正义得到切实维护和实现。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社会保障与公平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社会保障制度是实现社会公平的重要手段之一，通过提供基本生活保障和公共服务，缩小贫富差距，促进社会公平。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社会保障与正义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社会保障制度也体现了正义原则，即保障每个人的基本生存权和发展权，维护社会和谐稳定。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社会保障制度可以提高劳动力素质和生产效率，促进消费和扩大内需，推动经济持续健康发展。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社会保障对经济发展的促进作用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经济发展为社会保障提供了物质基础和财政支持，使得社会保障制度得以不断完善和发展。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经济发展对社会保障的支撑作用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社会保障制度和经济发展相互促进、相互制约，需要协调推进，实现良性循环。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社会保障与经济发展的互动关系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社会保障与经济发展关系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社会保障制度类型及特点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覆盖对象</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缴费方式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待遇支付</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功能作用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养老保险制度</a:t>
              </a:r>
            </a:p>
          </p:txBody>
        </p:sp>
      </p:grpSp>
      <p:pic>
        <p:nvPicPr>
          <p:cNvPr id="28" name="Picture 28"/>
          <p:cNvPicPr>
            <a:picLocks noChangeAspect="1"/>
          </p:cNvPicPr>
          <p:nvPr/>
        </p:nvPicPr>
        <p:blipFill>
          <a:blip r:embed="rId2"/>
          <a:srcRect l="16548" r="1654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73" r="166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3649" b="364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全体劳动者及符合条件的城乡居民。</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单位和个人共同缴费，建立个人账户和社会统筹基金。</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达到法定退休年龄并累计缴费满一定年限，按月领取基本养老金。</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保障老年人基本生活，实现老有所养。</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 r="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覆盖对象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缴费方式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待遇支付</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功能作用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医疗保险制度</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全体城乡居民。</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参保人员在定点医疗机构就医，按规定享受医疗费用报销。</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单位和个人共同缴费，政府给予一定补助。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减轻参保人员医疗费用负担，提高医疗保障水平。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5972" r="59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965" r="1696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7584" r="758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失业保险制度</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企事业单位及其职工。</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单位缴费，职工个人不缴费。</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符合条件的失业人员可领取失业保险金，并享受相关就业服务。</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保障失业人员基本生活，促进其再就业。</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覆盖对象</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缴费方式</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待遇支付</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功能作用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企事业单位及其职工，部分行业可扩展至个体工商户雇工。</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覆盖对象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单位缴费，职工个人不缴费。根据不同行业工伤风险程度确定费率。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缴费方式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工伤职工享受工伤医疗、伤残津贴等待遇，用人单位承担相关责任。</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待遇支付</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保障工伤职工合法权益，分散用人单位工伤风险。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功能作用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工伤保险制度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https://d.book118.com/815034140140011104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2024-09-14T04:38:22.874</cp:lastPrinted>
  <dcterms:created xsi:type="dcterms:W3CDTF">2024-09-13T20:38:22Z</dcterms:created>
  <dcterms:modified xsi:type="dcterms:W3CDTF">2024-09-13T20:38:24Z</dcterms:modified>
</cp:coreProperties>
</file>