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CB4B1-A8F8-4E40-B3CA-0A54121A0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7B4535-CC8C-4CFD-90EA-CEB44AFB2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DD9861-DFCF-4F15-A274-E6C4E6C330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3861DB-923A-4944-A374-37671217D8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5F2077-C2A4-4E89-96A2-8A8C2761E1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E2BD2D-F307-4D2D-9A68-61E90EA220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056FB7-C66F-4B1E-BFA8-E8EBA8D2F1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62547F-4528-460D-928D-34225CE6BE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57311C-BC64-48FE-B8D7-E8CE4CCEE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2AA3D-FD89-48E3-A5DD-EE1CDF765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E62642-20F1-4D76-8DA2-7FB8BAD1C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040232233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solidFill>
                <a:latin typeface="Microsoft Yahei"/>
                <a:ea typeface="Microsoft Yahei"/>
                <a:cs typeface="Microsoft Yahei"/>
              </a:rPr>
              <a:t>室内音响系统的作用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室内音响系统的基本概念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室内音响系统的作用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室内音响系统的应用领域</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室内音响系统的选购与配置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室内音响系统的维护与保养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室内音响系统的发展趋势与展望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室内音响系统的基本概念</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49" r="2184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12" r="326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室内音响系统的定义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它通常包括音箱、功放、调音台、效果器等音响设备，以及线材、配件等辅助设备。</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室内音响系统是一种用于在室内空间提供高质量音响效果的设备和服务。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headEnd type="triangle" w="lg" len="lg"/>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headEnd type="triangle" w="lg" len="lg"/>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tailEnd type="triangle" w="lg" len="lg"/>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负责播放声音，根据不同的频率和灵敏度来选择不同的音箱。</a:t>
            </a:r>
          </a:p>
        </p:txBody>
      </p:sp>
      <p:sp>
        <p:nvSpPr>
          <p:cNvPr id="21" name="TextBox 21"/>
          <p:cNvSpPr txBox="1"/>
          <p:nvPr/>
        </p:nvSpPr>
        <p:spPr>
          <a:xfrm>
            <a:off x="7325366" y="2576138"/>
            <a:ext cx="2886075" cy="514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p>
        </p:txBody>
      </p:sp>
      <p:sp>
        <p:nvSpPr>
          <p:cNvPr id="22" name="Freeform 22"/>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室内音响系统的组成</a:t>
              </a:r>
            </a:p>
          </p:txBody>
        </p:sp>
      </p:grpSp>
      <p:sp>
        <p:nvSpPr>
          <p:cNvPr id="45" name="TextBox 45"/>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音箱</a:t>
            </a:r>
          </a:p>
        </p:txBody>
      </p:sp>
      <p:sp>
        <p:nvSpPr>
          <p:cNvPr id="46" name="TextBox 46"/>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将音频信号放大，以驱动音箱并获得更好的音质。</a:t>
            </a:r>
          </a:p>
        </p:txBody>
      </p:sp>
      <p:sp>
        <p:nvSpPr>
          <p:cNvPr id="47" name="TextBox 47"/>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功放</a:t>
            </a:r>
          </a:p>
        </p:txBody>
      </p:sp>
      <p:sp>
        <p:nvSpPr>
          <p:cNvPr id="48" name="TextBox 48"/>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对音频信号进行调节和处理，以达到更好的音效。</a:t>
            </a:r>
          </a:p>
        </p:txBody>
      </p:sp>
      <p:sp>
        <p:nvSpPr>
          <p:cNvPr id="49" name="TextBox 49"/>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调音台</a:t>
            </a:r>
          </a:p>
        </p:txBody>
      </p:sp>
      <p:sp>
        <p:nvSpPr>
          <p:cNvPr id="50" name="TextBox 50"/>
          <p:cNvSpPr txBox="1"/>
          <p:nvPr/>
        </p:nvSpPr>
        <p:spPr>
          <a:xfrm>
            <a:off x="7420616" y="2671388"/>
            <a:ext cx="2886075" cy="514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p>
        </p:txBody>
      </p:sp>
      <p:sp>
        <p:nvSpPr>
          <p:cNvPr id="51" name="TextBox 51"/>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添加混响、合唱、延迟等效果，以增强音效。</a:t>
            </a:r>
          </a:p>
        </p:txBody>
      </p:sp>
      <p:sp>
        <p:nvSpPr>
          <p:cNvPr id="52" name="TextBox 52"/>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效果器</a:t>
            </a:r>
          </a:p>
        </p:txBody>
      </p:sp>
      <p:sp>
        <p:nvSpPr>
          <p:cNvPr id="53" name="TextBox 53"/>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用于连接音箱、功放、调音台等设备，以传输音频信号。</a:t>
            </a:r>
          </a:p>
        </p:txBody>
      </p:sp>
      <p:sp>
        <p:nvSpPr>
          <p:cNvPr id="54" name="TextBox 54"/>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线材</a:t>
            </a:r>
          </a:p>
        </p:txBody>
      </p:sp>
      <p:sp>
        <p:nvSpPr>
          <p:cNvPr id="55" name="TextBox 55"/>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solidFill>
                <a:latin typeface="Microsoft Yahei"/>
                <a:ea typeface="Microsoft Yahei"/>
                <a:cs typeface="Microsoft Yahei"/>
              </a:rPr>
              <a:t>包括脚架、线缆、电源等辅助设备，以支持音响系统的正常运行。</a:t>
            </a:r>
          </a:p>
        </p:txBody>
      </p:sp>
      <p:sp>
        <p:nvSpPr>
          <p:cNvPr id="56" name="TextBox 56"/>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solidFill>
                <a:latin typeface="Microsoft Yahei"/>
                <a:ea typeface="Microsoft Yahei"/>
                <a:cs typeface="Microsoft Yahei"/>
              </a:rPr>
              <a:t>配件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通过专业设计和配置，室内音响系统可以提供清晰、动人的音质，让听众享受更好的听觉体验。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高质量音效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8750" r="18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灵活性和可扩展性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2250" r="2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易于使用和维护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室内音响系统可以根据不同的需求进行灵活的配置和扩展，以满足不同场合和听众的需求。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专业的设计和配置可以让室内音响系统易于使用和维护，同时也可以延长其使用寿命。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室内音响系统的特点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solidFill>
                <a:latin typeface="Microsoft Yahei"/>
                <a:ea typeface="Microsoft Yahei"/>
                <a:cs typeface="Microsoft Yahei"/>
              </a:rPr>
              <a:t>室内音响系统的作用</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高质量的音响系统能够还原影片的音效细节，提供更逼真的观影体验。</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rcRect l="19287" r="1928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音效质量</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通过多个音响的布置，实现环绕立体声效果，让观众感受到声音的层次和深度。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立体声效果</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高质量的音响系统能够让观众感受到影片中的氛围，仿佛置身于影片的情境之中。</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身临其境</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提高观影体验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音乐播放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高质量的音响系统能够提供清晰、动人的音乐播放，让听众沉浸在美妙的音乐之中。</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娱乐多样性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通过音响系统，可以欣赏各种类型的音乐，包括流行、古典、摇滚等，丰富了娱乐生活。</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私人影院</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利用音响系统可以在家中打造一个私人影院，享受高质量的音效和视觉体验。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增强娱乐效果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pic>
        <p:nvPicPr>
          <p:cNvPr id="8" name="Picture 8"/>
          <p:cNvPicPr>
            <a:picLocks noChangeAspect="1"/>
          </p:cNvPicPr>
          <p:nvPr/>
        </p:nvPicPr>
        <p:blipFill>
          <a:blip r:embed="rId2"/>
          <a:srcRect t="7345" b="734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013" b="2701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营造氛围与情境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环境音效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通过模拟不同的环境音效，如海浪声、雨声、风声等，营造出不同的氛围和情境。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主题音效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根据不同的主题，如节日、季节、活动等，播放相应的音效，增强氛围感受。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心理效应</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利用音效的心理学效应，如舒缓的音乐可以放松心情，激昂的音乐可以激发斗志。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https://d.book118.com/815040232233011034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2024-08-30T08:29:50.504</cp:lastPrinted>
  <dcterms:created xsi:type="dcterms:W3CDTF">2024-08-30T00:29:50Z</dcterms:created>
  <dcterms:modified xsi:type="dcterms:W3CDTF">2024-08-30T00:29:52Z</dcterms:modified>
</cp:coreProperties>
</file>