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34406-22E7-4DD1-BE36-9C99AD56F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F1550-3D85-400C-9553-29A02475B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0D145-3809-4C26-BDF8-502EFC3F5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2A86C-0FBE-43CF-BC7A-CE8E39075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3820C-A4B3-43C3-9951-336B7C902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D0C27C-3B5F-43D5-A601-E8DD30A9C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016F04-9796-495C-9D5F-0DD30E4BF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D8ABA-A11C-489E-BA27-D2A596F32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80C16-752A-400A-A042-C7DFFB946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7636B-9613-489E-80FD-DFC1874CD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F90B5-CA6E-4DF4-892C-7BC77F3DB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4034232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风湿免疫疾病的季节变化与气候因素讨论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 charset="-122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季节变化对风湿免疫疾病的影响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气候因素对风湿免疫疾病的影响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风湿免疫疾病与气候因素的相互作用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不同地区和人群的风湿免疫疾病季节变化特点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应对风湿免疫疾病季节变化和气候因素的策略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探讨风湿免疫疾病与季节变化、气候因素之间的关系。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分析不同季节、气候条件下风湿免疫疾病的发病规律和特点。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为风湿免疫疾病的预防和治疗提供科学依据。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风湿免疫疾病是一类涉及关节、肌肉、骨骼及关节周围软组织，如肌腱、韧带、滑囊、筋膜等部位的疾病。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常见的风湿免疫疾病包括类风湿关节炎、强直性脊柱炎、系统性红斑狼疮等。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这类疾病通常具有病程长、反复发作、致残率高等特点，严重影响患者的生活质量。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020" b="2702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56" b="3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594" b="1359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风湿免疫疾病概述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季节变化对风湿免疫疾病的影响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春季气候特点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疾病活动度变化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患者症状表现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33" r="33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611" r="3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556" r="3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春季变化与疾病活动度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春季气温逐渐回升，但气候多变，早晚温差大，同时空气湿度增加。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春季是风湿免疫疾病活动度增加的时期。一方面，气候变化可能引发免疫反应异常；另一方面，春季也是感染的高发季节，感染可能诱发或加重风湿免疫疾病。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患者可能出现关节疼痛、肿胀、晨僵等症状加重，同时可能伴有发热、乏力等全身症状。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夏季气温较高，阳光充足，空气湿度相对较大。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夏季气候特点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夏季阳光中的紫外线具有杀菌作用，有助于减轻关节炎症；同时，较高的气温和湿度有助于改善关节血液循环，促进炎症消退。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疾病缓解原因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在夏季，许多风湿免疫疾病患者的症状会有所缓解，如关节疼痛减轻、肿胀消退等。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患者症状表现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夏季变化与疾病缓解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秋季气候特点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秋季气温逐渐下降，空气干燥，昼夜温差大。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疾病复发原因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秋季气候干燥，容易导致人体免疫力下降，从而诱发风湿免疫疾病的复发；此外，秋季也是一些病毒和细菌活跃的季节，感染风险增加。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患者症状表现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患者可能出现关节疼痛、肿胀等症状的复发或加重，同时可能伴有发热、乏力等全身症状。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秋季变化与疾病复发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冬季气候特点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冬季气温低，空气干燥，寒冷刺骨。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167" r="151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病情加重原因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冬季寒冷干燥的气候容易导致关节血液循环不畅，加重关节炎症；同时，冬季人体免疫力下降，容易感染病毒和细菌，从而加重风湿免疫疾病。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患者症状表现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，风湿免疫疾病患者的症状往往会加重，如关节疼痛、肿胀、晨僵等症状更为明显，同时可能伴有发热、乏力等全身症状。此外，寒冷的天气还可能导致患者出现雷诺现象（手指或脚趾在寒冷刺激下变白、变紫、变红的现象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冬季变化与病情加重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气候因素对风湿免疫疾病的影响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44" r="236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寒冷环境下，人体为维持体温会加速新陈代谢，增加关节负担，容易诱发或加重风湿免疫疾病。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低温刺激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高温时人体出汗增多，若不及时补充水分，可能导致血液浓缩，影响关节滑液的正常分泌，从而加重病情。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温度对疾病的影响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湿度增加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潮湿环境下，空气中的水分增多，容易导致关节肿胀、疼痛等症状加重。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湿度剧烈变化也会对风湿免疫疾病患者产生不良影响，如由潮湿环境突然进入干燥环境，可能导致关节不适。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湿度对疾病的影响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435" b="284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低气压环境下，人体血液中的氧含量相对减少，可能导致关节组织缺氧，从而诱发或加重风湿免疫疾病。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气压的剧烈变化也可能对风湿免疫疾病患者产生不良影响，如由高压环境突然进入低压环境，可能导致关节肿胀、疼痛等症状加重。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气压对疾病的影响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气压变化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气压降低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https://d.book118.com/815040342324011121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2024-09-25T04:01:15.350</cp:lastPrinted>
  <dcterms:created xsi:type="dcterms:W3CDTF">2024-09-24T20:01:15Z</dcterms:created>
  <dcterms:modified xsi:type="dcterms:W3CDTF">2024-09-24T20:01:17Z</dcterms:modified>
</cp:coreProperties>
</file>