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9B5DF-1357-489A-B40D-90C92962F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AF3A1-3796-4DFE-859E-E490305AB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E88AA-216D-439A-B398-D86EF7B72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DFD60-CB00-4868-B2F2-DC37B8060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68703-D831-46BF-82F3-22BD80A24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6EB2D3-6F02-4430-9618-7B13885B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A9225C-DADD-400C-B11C-BFC54D1B9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D135B-1B70-4E81-AB3F-A2993B299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6B72F-185F-4CA9-8170-A4917DEB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3D248-274A-4A83-9ADC-49E1EA4CB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5E07D-EE6F-4FCC-A89E-3A78B76BA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4312221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情感社会学的基本理论\n## 1.情感社会学的定义与起源\n### 1.1情感社会学的定义及其重要性\n### 1.2情感社会学的起源及其背景\n### 1.3情感社会学的发展历程及其主要学者\n## 2.情感社会学的核心理论\n### 2.1情感社会学的理论框架及其特点\n### 2.2情感社会学的实证研究及其方法\n### 2.3情感社会学的理论应用及其局限性\n## 3.情感社会学的主题与领域\n### 3.1情感社会学的研究主题及其多样性\n### 3.2情感社会学的研究领域及其交叉性\n### 3.3情感社会学的研究趋势及其展望\n## 4.情感社会学的重要概念与理论\n### 4.1情感社会学的重要概念及其界定\n### 4.2情感社会学的理论模型及其发展\n### 4.3情感社会学的理论批判及其反思\n## 5.情感社会学的实践应用及其影响\n### 5.1情感社会学在教育领域的应用及其效果\n### 5.2情感社会学在心理学领域的应用及其意义\n### 5.3情感社会学在社会学领域的应用及其价值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情感社会学的基本理论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情感社会学的定义与起源</a:t>
            </a:r>
            <a:endParaRPr/>
          </a:p>
        </p:txBody>
      </p:sp>
      <p:sp>
        <p:nvSpPr>
          <p:cNvPr id="7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9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研究情感如何影响个体行为和社会关系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探讨情感与社会结构和文化背景的相互作用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分析情感对社会稳定和发展的影响</a:t>
                </a:r>
                <a:endParaRPr/>
              </a:p>
            </p:txBody>
          </p:sp>
          <p:sp>
            <p:nvSpPr>
              <p:cNvPr id="1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情感社会学关注情感在社会生活中的作用</a:t>
                </a:r>
                <a:endParaRPr/>
              </a:p>
            </p:txBody>
          </p:sp>
        </p:grpSp>
        <p:grpSp>
          <p:nvGrpSpPr>
            <p:cNvPr id="10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认为情感并非个体的天生特质，而是受到社会和文化的影响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探讨情感如何被社会和文化塑造和传递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强调情感在个体与社会的互动过程中的重要性</a:t>
                </a:r>
                <a:endParaRPr/>
              </a:p>
            </p:txBody>
          </p:sp>
          <p:sp>
            <p:nvSpPr>
              <p:cNvPr id="1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情感社会学强调情感的社会性和文化性</a:t>
                </a:r>
                <a:endParaRPr/>
              </a:p>
            </p:txBody>
          </p:sp>
        </p:grpSp>
        <p:grpSp>
          <p:nvGrpSpPr>
            <p:cNvPr id="10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分析情感对个体心理健康和幸福感的影响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探讨情感如何影响社会认同和社会关系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研究情感对社会矛盾和冲突的影响</a:t>
                </a:r>
                <a:endParaRPr/>
              </a:p>
            </p:txBody>
          </p:sp>
          <p:sp>
            <p:nvSpPr>
              <p:cNvPr id="1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情感社会学关注情感在个体和社会层面的重要性</a:t>
                </a:r>
                <a:endParaRPr/>
              </a:p>
            </p:txBody>
          </p:sp>
        </p:grpSp>
      </p:grpSp>
      <p:pic>
        <p:nvPicPr>
          <p:cNvPr id="10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0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1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情感社会学的定义及其重要性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情感社会学的起源可以追溯到20世纪初</a:t>
                </a:r>
                <a:endParaRPr/>
              </a:p>
            </p:txBody>
          </p:sp>
          <p:sp>
            <p:nvSpPr>
              <p:cNvPr id="1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随着心理学和社会学的发展，情感逐渐成为研究的焦点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情感社会学作为一门独立的学科在20世纪50年代兴起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情感社会学的发展受到了心理学、社会学和文化研究等多学科的影响</a:t>
                </a:r>
                <a:endParaRPr/>
              </a:p>
            </p:txBody>
          </p:sp>
        </p:grpSp>
        <p:grpSp>
          <p:nvGrpSpPr>
            <p:cNvPr id="11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情感社会学的兴起与工业化和现代化背景有关</a:t>
                </a:r>
                <a:endParaRPr/>
              </a:p>
            </p:txBody>
          </p:sp>
          <p:sp>
            <p:nvSpPr>
              <p:cNvPr id="1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工业化和现代化导致社会结构和生活方式的变化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人们开始关注情感在社会生活中的作用和影响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情感社会学为研究现代社会中的情感问题提供了理论框架</a:t>
                </a:r>
                <a:endParaRPr/>
              </a:p>
            </p:txBody>
          </p:sp>
        </p:grpSp>
        <p:grpSp>
          <p:nvGrpSpPr>
            <p:cNvPr id="12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情感社会学的兴起还与二战后的社会变革有关</a:t>
                </a:r>
                <a:endParaRPr/>
              </a:p>
            </p:txBody>
          </p:sp>
          <p:sp>
            <p:nvSpPr>
              <p:cNvPr id="1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二战后，人们对战争的残酷和生命的脆弱有了更深刻的认识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人们开始关注情感在个体和社会层面的重要性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情感社会学为研究战争和社会变革对情感的影响提供了理论支持</a:t>
                </a:r>
                <a:endParaRPr/>
              </a:p>
            </p:txBody>
          </p:sp>
        </p:grpSp>
      </p:grpSp>
      <p:pic>
        <p:nvPicPr>
          <p:cNvPr id="12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情感社会学的起源及其背景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2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2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2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20世纪50年代至70年代，情感社会学作为一门独立的学科兴起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20世纪80年代至90年代，情感社会学的研究领域逐渐扩展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21世纪以来，情感社会学的研究方法和研究视角更加多元化</a:t>
                </a:r>
                <a:endParaRPr/>
              </a:p>
            </p:txBody>
          </p:sp>
          <p:sp>
            <p:nvSpPr>
              <p:cNvPr id="1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情感社会学的发展历程可以分为三个阶段</a:t>
                </a:r>
                <a:endParaRPr/>
              </a:p>
            </p:txBody>
          </p:sp>
          <p:sp>
            <p:nvSpPr>
              <p:cNvPr id="1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Peter Berger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：美国社会学家，提出了情感社会学的概念和理论框架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Nancy Chodorow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：美国心理学家和社会学家，研究了情感在家庭和社会关系中的作用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Michael Kimmel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：美国社会学家，关注男性情感和性别角色的研究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Jessica F. Weir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：加拿大社会学家，研究了情感与权力关系和社会不平等的关系</a:t>
                </a:r>
                <a:endParaRPr/>
              </a:p>
            </p:txBody>
          </p:sp>
          <p:sp>
            <p:nvSpPr>
              <p:cNvPr id="1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情感社会学的主要学者包括</a:t>
                </a:r>
                <a:endParaRPr/>
              </a:p>
            </p:txBody>
          </p:sp>
          <p:sp>
            <p:nvSpPr>
              <p:cNvPr id="1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情感社会学的发展历程及其主要学者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情感社会学的核心理论</a:t>
            </a:r>
            <a:endParaRPr/>
          </a:p>
        </p:txBody>
      </p:sp>
      <p:sp>
        <p:nvSpPr>
          <p:cNvPr id="14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情感社会学的理论框架包括情感的社会化、情感的社会结构和情感的社会功能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情感的社会化：研究情感如何被社会和文化塑造和传递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情感的社会结构：分析情感在社会关系和社会结构中的分布和影响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情感的社会功能：探讨情感对社会稳定和发展的作用</a:t>
                </a:r>
                <a:endParaRPr/>
              </a:p>
            </p:txBody>
          </p:sp>
        </p:grpSp>
        <p:grpSp>
          <p:nvGrpSpPr>
            <p:cNvPr id="14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情感社会学的理论框架具有跨学科性和综合性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情感社会学吸收了心理学、社会学和文化研究等多学科的理论和方法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情感社会学关注情感在个体和社会层面的相互作用和影响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情感社会学强调情感在社会生活中的重要性和复杂性</a:t>
                </a:r>
                <a:endParaRPr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情感社会学的理论框架及其特点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情感社会学的实证研究包括定量研究和定性研究</a:t>
                </a:r>
                <a:endParaRPr/>
              </a:p>
            </p:txBody>
          </p:sp>
          <p:sp>
            <p:nvSpPr>
              <p:cNvPr id="1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定量研究：通过问卷调查、实验等方法收集数据，分析情感在社会生活中的作用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定性研究：通过访谈、观察等方法收集资料，探讨情感在个体和社会层面的意义</a:t>
                </a:r>
                <a:endParaRPr/>
              </a:p>
            </p:txBody>
          </p:sp>
          <p:sp>
            <p:nvSpPr>
              <p:cNvPr id="1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情感社会学的实证研究方法具有多样性和创新性</a:t>
                </a:r>
                <a:endParaRPr/>
              </a:p>
            </p:txBody>
          </p:sp>
          <p:sp>
            <p:nvSpPr>
              <p:cNvPr id="1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情感社会学采用了心理学、社会学和文化研究等多学科的研究方法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情感社会学关注情感在日常生活中的表现和体验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情感社会学强调研究方法和理论框架的相互补充和整合</a:t>
                </a:r>
                <a:endParaRPr/>
              </a:p>
            </p:txBody>
          </p:sp>
          <p:sp>
            <p:nvSpPr>
              <p:cNvPr id="1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情感社会学的实证研究及其方法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情感社会学的理论应用广泛，包括教育、心理学和社会学等领域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情感社会学为教育领域提供了情感教育的理论和方法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情感社会学为心理学领域提供了情感研究的理论和框架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情感社会学为社会学领域提供了情感社会现象的研究视角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情感社会学具有一定的局限性，包括情感定义的多样性和情感测量的问题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情感定义的多样性：情感社会学关注情感在社会生活中的作用，但情感的定义存在多种解释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情感测量的问题：情感是一种主观的体验，难以进行精确的测量和量化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情感社会学的理论应用及其局限性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情感社会学的主题与领域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情感社会学的研究主题包括情感的社会化、情感的社会结构和情感的社会功能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情感的社会化：研究情感如何被社会和文化塑造和传递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情感的社会结构：分析情感在社会关系和社会结构中的分布和影响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情感的社会功能：探讨情感对社会稳定和发展的作用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情感社会学的研究主题具有多样性和创新性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情感社会学关注情感在个体和社会层面的相互作用和影响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情感社会学强调情感在社会生活中的重要性和复杂性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情感社会学的研究主题及其多样性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https://d.book118.com/815043122214011113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情感社会学的基本理论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2024-09-20T09:07:28.654</cp:lastPrinted>
  <dcterms:created xsi:type="dcterms:W3CDTF">2024-09-20T01:07:28Z</dcterms:created>
  <dcterms:modified xsi:type="dcterms:W3CDTF">2024-09-20T01:07:30Z</dcterms:modified>
</cp:coreProperties>
</file>