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6FD294-BE57-45AF-90C5-AEEE85C0D8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8BE403-0100-453A-ACF5-6AC8571131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E9786F-7716-4262-A0B5-C5E1A32B1C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2E16CC-6E5D-4318-AA2C-79A5B580CC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06A59B0-8324-43DE-801C-5AF3F146FC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3765B7F-510B-4B7A-B63B-E8782F28B4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65CA444-2B2C-4CEF-8185-2577D21AA3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F198EB-87BB-4ECD-A081-B7D3331730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5D0FBD-0024-4BF4-9C8C-8CBAC74513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8585A9-241D-468F-9828-7CF8928726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4C2446-11FF-4825-BF13-557897453D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5043213133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2004898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15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作者：XXX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60192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5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20XX-XX-XX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副业与行业趋势的关系和影响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/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/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副业发展现状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行业趋势分析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副业与行业趋势的关联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案例分析：成功把握行业趋势的副业案例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如何利用行业趋势发展副业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副业发展现状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6601" b="66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220" b="222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副业市场规模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估计值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根据调查数据，当前副业市场规模约为XX亿元。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增长率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相较于往年，副业市场规模的增长率已达到XX%。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市场份额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在整体经济中，副业所占的市场份额逐年上升，显示出越来越重要的地位。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目前从事副业的人数已超过XX万人。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总人数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625" r="176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增长率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人群分布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792" r="14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与去年同期相比，副业从业者数量的增长率达到XX%。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副业从业者遍布各行各业，其中以服务业、教育业和金融业从业者居多。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副业从业者数量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根据调查，副业从业者的平均月收入为XX元。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平均收入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副业收入主要来源于线上兼职、技能培训和产品销售等多个渠道。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收入来源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417" r="241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对于很多从业者来说，副业收入已逐渐成为他们总收入的重要组成部分，占比达到XX%以上。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收入占比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副业收入情况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行业趋势分析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预测行业市场规模，分析市场增长趋势。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708" r="16708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探讨行业增长背后的驱动因素，如技术创新、消费者需求等。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增长动力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关注行业未来发展趋势，包括新产品、新服务、新业态等。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行业增长预测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主要竞争者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分析行业内主要竞争者及其市场份额、竞争优势等。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竞争趋势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探讨行业竞争格局变化趋势，如市场份额变化、竞争激化等。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竞争策略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关注行业内企业竞争策略变化，如价格战、产品升级等。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行业竞争格局变化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关注行业相关政策法规变动及其影响，如行业标准、税收政策等。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政策法规变动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探讨行业内企业如何合规经营，应对政策法规变化。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合规经营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分析政策法规变动给行业带来的机遇，如新兴市场、政策扶持等。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政策机遇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政策法规影响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副业与行业趋势的关联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跟随潮流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选择热门或有发展潜力的行业作为副业，如互联网营销、设计、翻译等。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技能提升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根据行业趋势，学习新技能或提高现有技能，以满足市场需求。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市场需求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密切关注市场动态，了解行业趋势，为副业发展提供依据。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副业顺应行业趋势发展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5933" r="593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拓展市场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副业者通过参与市场竞争，有助于拓展行业市场和推动行业发展。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创新力量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副业者往往能从不同角度思考问题，为行业带来创新和突破。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补充资源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副业者可以充分利用自己的资源和技能，为行业发展提供有力支持。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副业对行业趋势的推动作用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https://d.book118.com/815043213133011043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2024-09-05T05:59:12.777</cp:lastPrinted>
  <dcterms:created xsi:type="dcterms:W3CDTF">2024-09-04T21:59:12Z</dcterms:created>
  <dcterms:modified xsi:type="dcterms:W3CDTF">2024-09-04T21:59:14Z</dcterms:modified>
</cp:coreProperties>
</file>