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D0C5D9-FB39-471D-A44A-1DEF30E38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D0613C-9485-487B-97F9-5978CD43B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3AE9C-DD72-4B07-9B1E-E3E3B71DD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5499B8-9B47-4B98-9316-2B5ED3604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293EEF-BB87-4172-A651-7CC37E4DB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97C2D5-C77C-4051-BAC8-DB6F45166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8DB087-5AE6-4B24-A7CF-D1F2F354A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05D04A-6DBC-4233-8F46-575C08170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205CB0-2A4D-4552-933F-A4328098B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08BF03-0AC4-44C5-9B6B-C8AFA7EBE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336B49-C6B8-4E73-AFE4-CC96202A2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04333100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心理健康教育水平分析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心理健康教育现状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心理健康教育水平评估指标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心理健康教育水平分析方法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心理健康教育水平提升策略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375" b="1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心理健康是指个体内部心理过程和外部行为在逻辑上的一致性，以及个体与环境之间的一种平衡状态。它涉及到个人的情感、认知、意志和社交等多个方面。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心理健康不仅指没有心理疾病，更强调个体在心理和行为上的积极、健康的状态。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0767" b="207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1495" b="1149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心理健康对个人的整体健康状况、生活质量以及社会适应能力都有重要影响。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心理健康有助于提高个人的幸福感、满足感和自我实现感，同时也有助于减少心理疾病的发生。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在现代社会中，随着生活节奏的加快和工作压力的增大，心理健康问题越来越受到关注，心理健康教育也显得尤为重要。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心理健康教育现状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20世纪80年代，我国开始关注心理健康教育，一些高校开设了心理健康教育课程。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20世纪90年代，心理健康教育逐渐受到重视，各级学校开始设置心理健康教育课程，并成立相关机构。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深化阶段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进入21世纪，心理健康教育更加注重实践和应用，各级学校积极开展心理健康活动，加强心理辅导和咨询工作。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国内心理健康教育发展历程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目前，我国心理健康教育师资力量相对薄弱，专业教师数量不足，影响了心理健康教育的普及和质量。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师资力量不足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不同地区、不同学校之间的心理健康教育资源存在差异，一些学校缺乏必要的设施和资料，导致教育效果不佳。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教育资源不均衡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一些学校的心理健康教育理念和方法相对滞后，过于注重知识传授，忽视了学生的实际需求和体验。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教育理念和方法滞后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社会对心理健康教育的认知度相对较低，一些家长和学生对其重要性认识不足，导致缺乏主动性和积极性。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社会认知度低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当前心理健康教育存在的问题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心理健康教育水平评估指标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心理素质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了解学生对心理健康的基本认知和态度。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心理健康知识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心理辅导服务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心理教育课程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评估学校开设的心理健康教育课程的质量和效果。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评估学生的心理承受能力、自我调节能力和情绪管理能力。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评估学校提供的心理辅导服务的质量和覆盖范围。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评估指标的确定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心理素质：30%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心理辅导服务：30%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心理健康知识：20%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心理教育课程：20%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7388" b="7388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4799" b="4799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760" b="1760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评估指标的权重分配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评估指标的具体内容</a:t>
            </a:r>
          </a:p>
        </p:txBody>
      </p:sp>
      <p:sp>
        <p:nvSpPr>
          <p:cNvPr id="24" name="AutoShape 24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5" name="Connector 25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AutoShape 26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9" name="Connector 29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AutoShape 30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5440775" y="5412803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265709" y="4184077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027586" y="2936302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面对挫折和压力时的应对能力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对自我认知和自我评价的能力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心理素质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与他人建立良好关系的能力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心理健康知识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对自己情绪的管理和控制能力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评估指标的具体内容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对心理健康维护和促进的方法和技巧的了解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对心理健康的基本概念和标准的了解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对常见心理问题的认知和预防措施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评估指标的具体内容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35703" y="1925288"/>
            <a:ext cx="3294412" cy="3294412"/>
          </a:xfrm>
          <a:prstGeom prst="blockArc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0800000">
            <a:off x="1435703" y="2063782"/>
            <a:ext cx="3294412" cy="3294412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评估指标的具体内容</a:t>
            </a:r>
          </a:p>
        </p:txBody>
      </p:sp>
      <p:sp>
        <p:nvSpPr>
          <p:cNvPr id="26" name="AutoShape 26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对寻求心理帮助的途径和方法的了解</a:t>
            </a:r>
          </a:p>
        </p:txBody>
      </p:sp>
      <p:sp>
        <p:nvSpPr>
          <p:cNvPr id="29" name="AutoShape 29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心理辅导服务</a:t>
            </a:r>
          </a:p>
        </p:txBody>
      </p:sp>
      <p:sp>
        <p:nvSpPr>
          <p:cNvPr id="32" name="AutoShape 32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服务的质量和专业性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https://d.book118.com/815043331002011121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2024-09-23T17:59:37.831</cp:lastPrinted>
  <dcterms:created xsi:type="dcterms:W3CDTF">2024-09-23T09:59:37Z</dcterms:created>
  <dcterms:modified xsi:type="dcterms:W3CDTF">2024-09-23T09:59:40Z</dcterms:modified>
</cp:coreProperties>
</file>