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F65B3E-C7B1-42CD-B805-6AF39E721F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B0FB12-F2E7-4B5B-8AE6-118CF20856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2106CB-0A62-4491-A67C-260DBB8608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23D377-F708-4188-92FA-4B6B7A9881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18AE169-3577-4B65-A20B-162F0BE5DF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3976B22-8966-4860-AD91-12DC0F787B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968155-CD3F-4C54-93E6-392D69B936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3473EA-403C-4E61-996B-4762347F98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F98255-95F3-4C9D-A928-BBE6D2B689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711A96-88B6-452B-B0ED-A5D5CE6994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38B721-294B-464F-905B-870C06129F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5044231244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法律明白人知识讲座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法律明白人概述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法律明白人必备的法律知识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法律明白人必备的法律技能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法律明白人案例分享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法律明白人未来发展展望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法律明白人概述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法律明白人是指经过培训，具备一定法律知识和调解技能的村民，他们能够运用法律知识解决村民日常生活中的矛盾和纠纷，维护村民的合法权益。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法律明白人通常由村级组织推荐，经过相关部门培训考核后担任。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法律明白人的定义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提供法律咨询和法律服务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调解民间纠纷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宣传法律法规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参与社会治理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法律明白人的职责与作用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法律明白人可以为村民提供法律咨询服务，解答村民在日常生活中遇到的法律问题，为村民提供法律帮助。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法律明白人可以协助村民解决各种民间纠纷，如家庭矛盾、邻里纠纷等，促进村民之间的和谐相处。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法律明白人可以向村民宣传法律法规，提高村民的法律意识和法律素养，促进法治建设。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法律明白人可以参与村级社会治理，协助村级组织开展各项社会管理工作，维护社会稳定。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法律明白人与法律援助的关系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法律明白人的工作与法律援助相辅相成，共同构成了一个完善的法律援助体系，为村民提供了全方位的法律服务。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法律明白人是法律援助体系的重要组成部分，他们可以为村民提供及时、便捷的法律援助服务，缓解法律援助资源紧张的问题。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法律明白人必备的法律知识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民事法律知识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民事法律知识是法律明白人必须掌握的基本法律知识之一，涉及物权、债权、知识产权等方面。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民事法律知识包括物权法、合同法、著作权法、专利法、商标法等，这些法律规范了民事主体之间的权利义务关系，是保障个人和组织合法权益的重要法律依据。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刑事法律知识是法律明白人必须掌握的重要法律知识之一，涉及刑法和刑事诉讼法等方面。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刑事法律知识包括刑法总则、刑法分则、刑事诉讼法等，这些法律规范了犯罪和刑事责任问题，是维护社会治安和打击犯罪的重要法律依据。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刑事法律知识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行政法律知识是法律明白人必须掌握的重要法律知识之一，涉及行政行为、行政处罚、行政诉讼等方面。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行政法律知识包括行政许可法、行政处罚法、行政复议法、行政诉讼法等，这些法律规范了行政机关的行政行为和行政处罚问题，是保障公民、法人和其他组织的合法权益的重要法律依据。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行政法律知识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500" r="23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劳动法律知识是法律明白人必须掌握的重要法律知识之一，涉及劳动合同、劳动争议等方面。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劳动法律知识包括劳动合同法、劳动争议调解仲裁法等，这些法律规范了劳动者和用人单位之间的权利义务关系，是保障劳动者权益和维护社会稳定的重要法律依据。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劳动法律知识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法律明白人必备的法律技能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具备良好的沟通能力和理解力，能够准确理解咨询者的需求和问题，提供专业、客观的法律意见和建议。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法律咨询技巧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能够用简洁明了的语言向咨询者解释法律问题，使其充分理解相关法律规定和案例。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解答技巧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法律咨询与解答技巧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https://d.book118.com/815044231244011044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2024-09-07T06:21:28.523</cp:lastPrinted>
  <dcterms:created xsi:type="dcterms:W3CDTF">2024-09-06T22:21:28Z</dcterms:created>
  <dcterms:modified xsi:type="dcterms:W3CDTF">2024-09-06T22:21:30Z</dcterms:modified>
</cp:coreProperties>
</file>