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9C2F60-082E-4079-9E0D-79585238A4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6ED382-98BF-461E-B5FF-6A4D67ACAE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D2247E0-1A9C-471D-B0E9-CC9028149D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C081A23-16F2-4094-AF9B-67FCD8BB0B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67AC62F-7F03-427D-97F3-40080C7ECBE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7D8540-448C-4483-87D4-F302E277F7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18757C-2458-4074-BB95-9226E6E60A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2BA9E9-5A91-496D-ABCF-346DD70346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A6FAF1-27B5-4750-B891-0E822B983A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2AADC0-B89B-45E5-8691-143E4B71F6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7E26CB-126D-4B2B-8D9A-90A3C31BFA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100033104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《理学高等代数》ppt课件</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高等代数简介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线性代数基础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多项式理论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矩阵理论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线性空间与线性变换</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应用实例</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高等代数简介</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高等代数的定义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高等代数是数学的一个重要分支，主要研究线性代数、多项式代数、抽象代数等领域的基本概念、性质和定理。</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它不仅是数学其他分支的重要基础，而且在物理、工程、计算机科学等领域也有广泛的应用。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50" r="650"/>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高等代数的发展历程</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高等代数的发展可以追溯到19世纪，当时数学家开始研究代数的抽象性质，推动了代数学的发展。</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20世纪以来，随着计算机科学的兴起和发展，高等代数在密码学、计算机图形学等领域的应用越来越广泛。</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高等代数与线性代数有着密切的联系，线性代数是高等代数的重要组成部分，主要研究线性空间和线性变换等概念。</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高等代数与抽象代数也有紧密的联系，抽象代数是高等代数的另一重要分支，主要研究群、环、域等抽象代数结构。</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高等代数与其他数学分支的联系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线性代数基础</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3926" r="23926"/>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向量与矩阵是高等代数中的基本概念，是解决线性问题的工具。</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向量是由有序数对构成的几何对象，可以表示空间中的点或线段；矩阵是一个矩形数表，可以表示向量之间的关系或变换。</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向量与矩阵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线性方程组是线性代数中研究的重要问题之一，是解决实际问题的关键。</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线性方程组是由若干个线性方程构成的数学模型，可以描述物理、工程、经济等领域中的问题。解线性方程组的方法包括高斯消元法、LU分解等。</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t="5534" b="5534"/>
          <a:stretch>
            <a:fillRect/>
          </a:stretch>
        </p:blipFill>
        <p:spPr>
          <a:xfrm>
            <a:off x="7803289" y="1299241"/>
            <a:ext cx="3679824" cy="4906432"/>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线性方程组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特征值与特征向量是矩阵分析中的重要概念，是研究矩阵性质和解决线性问题的有力工具。</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特征值是矩阵的一个重要数值，与其对应的特征向量是矩阵的特征向量。特征值和特征向量的应用非常广泛，如判断矩阵的稳定性、研究动态系统的行为等。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特征值与特征向量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线性变换是线性代数中的基本概念，它描述了向量空间中向量的一种变换关系；矩阵的相似性则是研究矩阵性质的一种重要方法。</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线性变换可以表示为矩阵的形式，通过研究矩阵的性质可以深入了解线性变换的性质。矩阵的相似性是指两个矩阵可以通过一系列的初等行变换或初等列变换相互转化，这有助于理解矩阵的性质和计算。</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线性变换与矩阵的相似性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多项式理论</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多项式的定义</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由有限个变量和有限次幂通过四则运算得到的代数式。</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多项式的加法</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将相同变量的系数相加。</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多项式的减法</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将减法转化为加法。</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多项式的乘法</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将多项式中的每一项分别相乘。</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多项式的定义与运算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ln>
        </p:spPr>
      </p:cxnSp>
      <p:grpSp>
        <p:nvGrpSpPr>
          <p:cNvPr id="6" name="Group 6"/>
          <p:cNvGrpSpPr/>
          <p:nvPr/>
        </p:nvGrpSpPr>
        <p:grpSpPr>
          <a:xfrm>
            <a:off x="2734342" y="1420368"/>
            <a:ext cx="1042321" cy="1042416"/>
            <a:chOff x="2734342" y="1420368"/>
            <a:chExt cx="1042321" cy="1042416"/>
          </a:xfrm>
        </p:grpSpPr>
        <p:sp>
          <p:nvSpPr>
            <p:cNvPr id="7" name="AutoShape 7"/>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2734342" y="4030980"/>
            <a:ext cx="1042321" cy="1042416"/>
            <a:chOff x="2734342" y="4030980"/>
            <a:chExt cx="1042321" cy="1042416"/>
          </a:xfrm>
        </p:grpSpPr>
        <p:sp>
          <p:nvSpPr>
            <p:cNvPr id="9" name="AutoShape 9"/>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398288" y="1431608"/>
            <a:ext cx="1042321" cy="1042416"/>
            <a:chOff x="8398288" y="1431608"/>
            <a:chExt cx="1042321" cy="1042416"/>
          </a:xfrm>
        </p:grpSpPr>
        <p:sp>
          <p:nvSpPr>
            <p:cNvPr id="11" name="AutoShape 11"/>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8398288" y="4042220"/>
            <a:ext cx="1042321" cy="1042416"/>
            <a:chOff x="8398288" y="4042220"/>
            <a:chExt cx="1042321" cy="1042416"/>
          </a:xfrm>
        </p:grpSpPr>
        <p:sp>
          <p:nvSpPr>
            <p:cNvPr id="13" name="AutoShape 13"/>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多项式的根与因式分解</a:t>
              </a:r>
            </a:p>
          </p:txBody>
        </p:sp>
      </p:grpSp>
      <p:grpSp>
        <p:nvGrpSpPr>
          <p:cNvPr id="44" name="Group 44"/>
          <p:cNvGrpSpPr/>
          <p:nvPr/>
        </p:nvGrpSpPr>
        <p:grpSpPr>
          <a:xfrm>
            <a:off x="2090872" y="2558034"/>
            <a:ext cx="2426717" cy="490334"/>
            <a:chOff x="2090872" y="2558034"/>
            <a:chExt cx="2426717" cy="490334"/>
          </a:xfrm>
        </p:grpSpPr>
        <p:sp>
          <p:nvSpPr>
            <p:cNvPr id="45" name="TextBox 45"/>
            <p:cNvSpPr txBox="1"/>
            <p:nvPr/>
          </p:nvSpPr>
          <p:spPr>
            <a:xfrm>
              <a:off x="2090872" y="2558034"/>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多项式的根</a:t>
              </a:r>
            </a:p>
          </p:txBody>
        </p:sp>
      </p:grpSp>
      <p:grpSp>
        <p:nvGrpSpPr>
          <p:cNvPr id="46" name="Group 46"/>
          <p:cNvGrpSpPr/>
          <p:nvPr/>
        </p:nvGrpSpPr>
        <p:grpSpPr>
          <a:xfrm>
            <a:off x="2170349" y="3053941"/>
            <a:ext cx="2267763" cy="784444"/>
            <a:chOff x="2170349" y="3053941"/>
            <a:chExt cx="2267763" cy="784444"/>
          </a:xfrm>
        </p:grpSpPr>
        <p:sp>
          <p:nvSpPr>
            <p:cNvPr id="47" name="TextBox 47"/>
            <p:cNvSpPr txBox="1"/>
            <p:nvPr/>
          </p:nvSpPr>
          <p:spPr>
            <a:xfrm>
              <a:off x="2170349" y="3053941"/>
              <a:ext cx="2267763" cy="7844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使多项式等于零的数。</a:t>
              </a:r>
            </a:p>
          </p:txBody>
        </p:sp>
      </p:grpSp>
      <p:grpSp>
        <p:nvGrpSpPr>
          <p:cNvPr id="48" name="Group 48"/>
          <p:cNvGrpSpPr/>
          <p:nvPr/>
        </p:nvGrpSpPr>
        <p:grpSpPr>
          <a:xfrm>
            <a:off x="7706090" y="2558034"/>
            <a:ext cx="2426717" cy="490334"/>
            <a:chOff x="7706090" y="2558034"/>
            <a:chExt cx="2426717" cy="490334"/>
          </a:xfrm>
        </p:grpSpPr>
        <p:sp>
          <p:nvSpPr>
            <p:cNvPr id="49" name="TextBox 49"/>
            <p:cNvSpPr txBox="1"/>
            <p:nvPr/>
          </p:nvSpPr>
          <p:spPr>
            <a:xfrm>
              <a:off x="7706090" y="2558034"/>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因式分解</a:t>
              </a:r>
            </a:p>
          </p:txBody>
        </p:sp>
      </p:grpSp>
      <p:grpSp>
        <p:nvGrpSpPr>
          <p:cNvPr id="50" name="Group 50"/>
          <p:cNvGrpSpPr/>
          <p:nvPr/>
        </p:nvGrpSpPr>
        <p:grpSpPr>
          <a:xfrm>
            <a:off x="7785567" y="3053941"/>
            <a:ext cx="2267763" cy="784444"/>
            <a:chOff x="7785567" y="3053941"/>
            <a:chExt cx="2267763" cy="784444"/>
          </a:xfrm>
        </p:grpSpPr>
        <p:sp>
          <p:nvSpPr>
            <p:cNvPr id="51" name="TextBox 51"/>
            <p:cNvSpPr txBox="1"/>
            <p:nvPr/>
          </p:nvSpPr>
          <p:spPr>
            <a:xfrm>
              <a:off x="7785567" y="3053941"/>
              <a:ext cx="2267763" cy="7844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将多项式表示为几个整式的积。</a:t>
              </a:r>
            </a:p>
          </p:txBody>
        </p:sp>
      </p:grpSp>
      <p:grpSp>
        <p:nvGrpSpPr>
          <p:cNvPr id="52" name="Group 52"/>
          <p:cNvGrpSpPr/>
          <p:nvPr/>
        </p:nvGrpSpPr>
        <p:grpSpPr>
          <a:xfrm>
            <a:off x="2090872" y="5073396"/>
            <a:ext cx="2426717" cy="490334"/>
            <a:chOff x="2090872" y="5073396"/>
            <a:chExt cx="2426717" cy="490334"/>
          </a:xfrm>
        </p:grpSpPr>
        <p:sp>
          <p:nvSpPr>
            <p:cNvPr id="53" name="TextBox 53"/>
            <p:cNvSpPr txBox="1"/>
            <p:nvPr/>
          </p:nvSpPr>
          <p:spPr>
            <a:xfrm>
              <a:off x="2090872" y="5073396"/>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提取公因式法</a:t>
              </a:r>
            </a:p>
          </p:txBody>
        </p:sp>
      </p:grpSp>
      <p:grpSp>
        <p:nvGrpSpPr>
          <p:cNvPr id="54" name="Group 54"/>
          <p:cNvGrpSpPr/>
          <p:nvPr/>
        </p:nvGrpSpPr>
        <p:grpSpPr>
          <a:xfrm>
            <a:off x="2170349" y="5569302"/>
            <a:ext cx="2267763" cy="784444"/>
            <a:chOff x="2170349" y="5569302"/>
            <a:chExt cx="2267763" cy="784444"/>
          </a:xfrm>
        </p:grpSpPr>
        <p:sp>
          <p:nvSpPr>
            <p:cNvPr id="55" name="TextBox 55"/>
            <p:cNvSpPr txBox="1"/>
            <p:nvPr/>
          </p:nvSpPr>
          <p:spPr>
            <a:xfrm>
              <a:off x="2170349" y="5569302"/>
              <a:ext cx="2267763" cy="7844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将多项式中的公因式提取出来。</a:t>
              </a:r>
            </a:p>
          </p:txBody>
        </p:sp>
      </p:grpSp>
      <p:grpSp>
        <p:nvGrpSpPr>
          <p:cNvPr id="56" name="Group 56"/>
          <p:cNvGrpSpPr/>
          <p:nvPr/>
        </p:nvGrpSpPr>
        <p:grpSpPr>
          <a:xfrm>
            <a:off x="7785567" y="5073396"/>
            <a:ext cx="2426717" cy="490334"/>
            <a:chOff x="7785567" y="5073396"/>
            <a:chExt cx="2426717" cy="490334"/>
          </a:xfrm>
        </p:grpSpPr>
        <p:sp>
          <p:nvSpPr>
            <p:cNvPr id="57" name="TextBox 57"/>
            <p:cNvSpPr txBox="1"/>
            <p:nvPr/>
          </p:nvSpPr>
          <p:spPr>
            <a:xfrm>
              <a:off x="7785567" y="5073396"/>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十字相乘法</a:t>
              </a:r>
            </a:p>
          </p:txBody>
        </p:sp>
      </p:grpSp>
      <p:grpSp>
        <p:nvGrpSpPr>
          <p:cNvPr id="58" name="Group 58"/>
          <p:cNvGrpSpPr/>
          <p:nvPr/>
        </p:nvGrpSpPr>
        <p:grpSpPr>
          <a:xfrm>
            <a:off x="7865044" y="5569302"/>
            <a:ext cx="2267763" cy="784444"/>
            <a:chOff x="7865044" y="5569302"/>
            <a:chExt cx="2267763" cy="784444"/>
          </a:xfrm>
        </p:grpSpPr>
        <p:sp>
          <p:nvSpPr>
            <p:cNvPr id="59" name="TextBox 59"/>
            <p:cNvSpPr txBox="1"/>
            <p:nvPr/>
          </p:nvSpPr>
          <p:spPr>
            <a:xfrm>
              <a:off x="7865044" y="5569302"/>
              <a:ext cx="2267763" cy="7844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通过比较系数来寻找因式分解的另一种方法。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辗转相除法</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两个多项式共有的最高次幂的因式。</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最大公因式</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辗转相除法的步骤</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最大公因式的性质</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最大公因式是唯一的，且可以表示为其他公因式的最高次幂。</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求两个多项式的最大公因式的一种方法。</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反复用除数去除被除数，直到余数为零。</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辗转相除法与最大公因式</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https://d.book118.com/815100033104011101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2024-09-09T14:40:54.886</cp:lastPrinted>
  <dcterms:created xsi:type="dcterms:W3CDTF">2024-09-09T06:40:54Z</dcterms:created>
  <dcterms:modified xsi:type="dcterms:W3CDTF">2024-09-09T06:40:57Z</dcterms:modified>
</cp:coreProperties>
</file>