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ACA16A-F486-4312-A019-0C068A4B9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B18A91-8BA4-437F-A937-8C11F2DF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C82C4F-71AC-48A9-AE80-457F9CB3A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30E913-092C-46CC-8AA5-31DFAD26F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7A765A-03BA-471C-A087-6F9D5B586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2FEA099-DE82-47B3-9B46-16F718C89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D5DE26-4AF0-418B-AF7D-DBA23D1D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B7E75-99C4-43B6-B1CC-E0BB7A6938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C7B085-B223-4C21-8ED7-F7B883542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0E602-6AC4-4FF6-B170-0113F770C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B9C519-EFF1-446E-A98C-989976CF3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5101011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肝硬化合并肝性脑病护理查房ppt课件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肝硬化合并肝性脑病的概述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肝硬化合并肝性脑病的护理评估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肝硬化合并肝性脑病的护理措施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肝硬化合并肝性脑病的健康教育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肝硬化合并肝性脑病的护理研究进展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肝硬化合并肝性脑病的概述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肝硬化合并肝性脑病是指肝硬化患者由于肝功能严重受损，出现神经精神症状和体征的综合征。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根据临床表现和起病急缓，肝性脑病可分为急性型、慢性型和亚临床型。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肝性脑病的常见病因包括肝炎肝硬化、酒精性肝硬化、药物或化学物质引起的肝硬化等。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肝性脑病的发病机制复杂，涉及多种因素，包括氨中毒、假性神经递质、炎症反应等。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肝性脑病的主要临床表现为意识障碍、行为失常和昏迷等。根据病情轻重，可分为前驱期、昏迷前期、昏睡期和昏迷期。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肝性脑病的诊断主要依据患者的临床表现、肝功能检查和头颅影像学检查。同时，需排除其他可能导致神经精神症状的疾病。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肝硬化合并肝性脑病的护理评估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脑功能评估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营养状况评估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心理状态评估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评估内容与方法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通过肝功能检查，了解患者肝脏损伤程度及肝功能储备情况。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通过神经心理学测试和神经生理学检查，评估患者的认知、行为和意识状态。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评估患者的体重、饮食、营养摄入情况，判断是否存在营养不良或恶病质。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关注患者的情绪、心理状态，了解其对疾病的认识和应对方式。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600381" y="1179195"/>
            <a:ext cx="5566410" cy="5224145"/>
          </a:xfrm>
          <a:custGeom>
            <a:rect l="l" t="t" r="r" b="b"/>
            <a:pathLst>
              <a:path w="21600" h="21600">
                <a:moveTo>
                  <a:pt x="5778" y="21600"/>
                </a:moveTo>
                <a:lnTo>
                  <a:pt x="7938" y="21600"/>
                </a:lnTo>
                <a:lnTo>
                  <a:pt x="12785" y="12409"/>
                </a:lnTo>
                <a:lnTo>
                  <a:pt x="18360" y="12409"/>
                </a:lnTo>
                <a:cubicBezTo>
                  <a:pt x="18360" y="12409"/>
                  <a:pt x="21600" y="12409"/>
                  <a:pt x="21600" y="10800"/>
                </a:cubicBezTo>
                <a:cubicBezTo>
                  <a:pt x="21600" y="9191"/>
                  <a:pt x="18360" y="9191"/>
                  <a:pt x="18360" y="9191"/>
                </a:cubicBezTo>
                <a:lnTo>
                  <a:pt x="12785" y="9191"/>
                </a:lnTo>
                <a:lnTo>
                  <a:pt x="7938" y="0"/>
                </a:lnTo>
                <a:lnTo>
                  <a:pt x="5778" y="0"/>
                </a:lnTo>
                <a:lnTo>
                  <a:pt x="8465" y="9191"/>
                </a:lnTo>
                <a:lnTo>
                  <a:pt x="4591" y="9191"/>
                </a:lnTo>
                <a:lnTo>
                  <a:pt x="2160" y="6893"/>
                </a:lnTo>
                <a:lnTo>
                  <a:pt x="0" y="6893"/>
                </a:lnTo>
                <a:lnTo>
                  <a:pt x="1728" y="10800"/>
                </a:lnTo>
                <a:lnTo>
                  <a:pt x="0" y="14707"/>
                </a:lnTo>
                <a:lnTo>
                  <a:pt x="2160" y="14707"/>
                </a:lnTo>
                <a:lnTo>
                  <a:pt x="4591" y="12409"/>
                </a:lnTo>
                <a:lnTo>
                  <a:pt x="8465" y="12409"/>
                </a:lnTo>
                <a:cubicBezTo>
                  <a:pt x="8465" y="12409"/>
                  <a:pt x="5778" y="21600"/>
                  <a:pt x="5778" y="216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评估结果与处理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161234" y="1569750"/>
            <a:ext cx="2267763" cy="1552257"/>
            <a:chOff x="1161234" y="1569750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1161234" y="156975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根据评估结果，制定个性化的护理计划和干预措施。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1094842" y="4158410"/>
            <a:ext cx="2267763" cy="1552257"/>
            <a:chOff x="1094842" y="4158410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1094842" y="415841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对于肝功能不全的患者，加强病情监测和药物治疗的护理。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6899028" y="1445268"/>
            <a:ext cx="2267763" cy="1552257"/>
            <a:chOff x="6899028" y="1445268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6899028" y="144526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对于存在认知障碍的患者，加强生活照顾和安全防护措施。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6899028" y="4698220"/>
            <a:ext cx="2267763" cy="1552257"/>
            <a:chOff x="6899028" y="4698220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6899028" y="4698220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根据患者的营养状况，制定合理的饮食计划和营养支持方案。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482164" y="3015139"/>
            <a:ext cx="2267763" cy="1552257"/>
            <a:chOff x="9482164" y="3015139"/>
            <a:chExt cx="2267763" cy="1552257"/>
          </a:xfrm>
        </p:grpSpPr>
        <p:sp>
          <p:nvSpPr>
            <p:cNvPr id="34" name="TextBox 34"/>
            <p:cNvSpPr txBox="1"/>
            <p:nvPr/>
          </p:nvSpPr>
          <p:spPr>
            <a:xfrm>
              <a:off x="9482164" y="301513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对于存在心理问题的患者，提供心理支持和疏导，帮助其树立信心和积极配合治疗。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评估时应尊重患者的隐私和尊严，保护其合法权益。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评估结果应客观、准确、全面，为制定护理计划提供科学依据。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评估过程中应注意观察患者的病情变化，及时调整护理措施。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肝硬化合并肝性脑病的护理措施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https://d.book118.com/815101011121011100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2024-09-08T04:50:51.235</cp:lastPrinted>
  <dcterms:created xsi:type="dcterms:W3CDTF">2024-09-07T20:50:51Z</dcterms:created>
  <dcterms:modified xsi:type="dcterms:W3CDTF">2024-09-07T20:50:53Z</dcterms:modified>
</cp:coreProperties>
</file>