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AB28F-3D46-4889-A772-6171BF95F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DDCC0-1CD9-4BF6-9945-B03843DC9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0C878-F0A1-4F0C-9A6C-CBC4AED4C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0CA32-383B-4967-A615-75607C6C7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C27383-F5F1-401E-9737-2D3BCDAAF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7A2F31-E095-491B-B151-B255D0792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78A1FD-3ED6-4745-BFA1-73345D231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3CA9E-F76F-4F5F-8E2B-F064C0BC2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2F63F-0DB3-47ED-A9ED-68ED57CC8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819F8-B62E-4E8F-B7DB-08D51612F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B5E50-BD0D-4817-8451-5533A23F1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10123223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冠心病护理诊断PPT\n## 1.冠心病的基本概念与病因\n### 1.1冠心病的定义与分类\n### 1.2冠心病的主要病因及危险因素\n### 1.3冠心病的发展过程与病理生理机制\n## 2.冠心病患者的临床表现与诊断\n### 2.1冠心病的典型症状与体征\n### 2.2冠心病的诊断方法与标准\n### 2.3冠心病与其他心血管疾病的鉴别诊断\n## 3.冠心病患者的护理诊断与评估\n### 3.1护理诊断的定义与分类\n### 3.2冠心病患者的主要护理诊断\n### 3.3护理诊断的评估方法与工具\n## 4.冠心病患者的护理措施与实施\n### 4.1一般护理措施与实施\n### 4.2药物治疗与护理\n### 4.3介入治疗与护理\n## 5.冠心病患者的健康教育与健康促进\n### 5.1冠心病患者健康教育的内容与方法\n### 5.2冠心病患者的生活方式改善与健康管理\n### 5.3冠心病患者的心理护理与干预\n## 6.冠心病患者的护理质量评价与持续改进\n### 6.1护理质量评价的标准与方法\n### 6.2护理持续改进的策略与措施\n### 6.3护理结局与患者满意度评价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冠心病护理诊断PPT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冠心病的基本概念与病因</a:t>
            </a:r>
            <a:endParaRPr/>
          </a:p>
        </p:txBody>
      </p:sp>
      <p:sp>
        <p:nvSpPr>
          <p:cNvPr id="10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定义：冠心病，又称冠状动脉粥样硬化性心脏病，是一种由于冠状动脉粥样硬化导致的心肌缺血、缺氧或坏死所引起的心脏病。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冠状动脉粥样硬化：指冠状动脉内壁出现脂肪性斑块，使血管变硬、变窄，影响血流通畅。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心肌缺血：指心肌得不到足够的氧气和营养，导致心肌功能受损。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心肌坏死：指心肌组织因缺血缺氧而发生坏死，影响心脏功能。</a:t>
                </a:r>
                <a:endParaRPr/>
              </a:p>
            </p:txBody>
          </p:sp>
        </p:grpSp>
        <p:grpSp>
          <p:nvGrpSpPr>
            <p:cNvPr id="20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分类：冠心病可分为稳定性冠心病和急性冠状动脉综合征两大类。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稳定性冠心病：包括无症状性心肌缺血、心绞痛、缺血性心肌病等，病情相对稳定，无明显急性发作。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急性冠状动脉综合征：包括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急性心肌梗死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不稳定型心绞痛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，病情较重，易发生急性发作。</a:t>
                </a:r>
                <a:endParaRPr/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冠心病的定义与分类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主要病因：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冠状动脉粥样硬化：是冠心病的主要病因，导致血管狭窄、心肌缺血。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冠状动脉痉挛：可诱发心绞痛和心肌梗死，加重心肌缺血。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危险因素：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年龄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：年龄增大，冠心病发病风险增加。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性别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：男性发病率较高，女性在绝经后发病率上升。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遗传因素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：有家族史者发病风险较高。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高血压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：长期高血压导致冠状动脉粥样硬化。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高血脂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：血脂异常加速冠状动脉粥样硬化。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糖尿病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：增加冠心病发病风险。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吸烟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：吸烟导致血管痉挛、内皮损伤，加重冠心病。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肥胖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：肥胖增加心脏负荷，加重冠心病。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缺乏运动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：缺乏运动导致心血管功能减退，加重冠心病。</a:t>
            </a:r>
            <a:endParaRPr/>
          </a:p>
        </p:txBody>
      </p: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冠心病的主要病因及危险因素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发展过程：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冠状动脉粥样硬化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：长期高血压、高血脂等因素导致血管内皮损伤，脂肪沉积，形成斑块。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：斑块增大，血管狭窄，心肌供血不足，导致心肌缺血。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心肌坏死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：严重心肌缺血导致心肌坏死，发生心肌梗死。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病理生理机制：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心肌缺氧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：冠状动脉狭窄，心肌供血不足，导致心肌缺氧。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心肌能量代谢紊乱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：心肌缺氧导致心肌能量代谢紊乱，影响心肌功能。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心肌细胞凋亡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：严重心肌缺血导致心肌细胞凋亡，心肌功能受损。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冠心病的发展过程与病理生理机制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冠心病患者的临床表现与诊断</a:t>
            </a:r>
            <a:endParaRPr/>
          </a:p>
        </p:txBody>
      </p:sp>
      <p:sp>
        <p:nvSpPr>
          <p:cNvPr id="23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典型症状：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心绞痛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：胸部疼痛、憋闷，持续数分钟，休息或服药后可缓解。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心肌梗死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：剧烈胸痛，持续30分钟以上，伴恶心、呕吐、出冷汗等。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心功能不全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：呼吸困难、水肿、乏力等。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体征：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心率增快：心动过速，每分钟超过100次。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心律不齐：心跳不规律，出现早搏、心动过缓等。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心音减弱：心脏搏动力量减弱，心音低沉。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血压下降：收缩压低于90mmHg，或脉压减小。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冠心病的典型症状与体征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诊断方法：</a:t>
                </a:r>
                <a:endParaRPr/>
              </a:p>
            </p:txBody>
          </p:sp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病史和体格检查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：了解病史，进行体格检查，发现异常体征。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：检查心脏电活动，发现心肌缺血、心律失常等。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超声心动图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：检查心脏结构和功能，评估心功能。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冠状动脉造影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：通过插管检查冠状动脉狭窄情况，确诊冠心病。</a:t>
                </a:r>
                <a:endParaRPr/>
              </a:p>
            </p:txBody>
          </p:sp>
          <p:sp>
            <p:nvSpPr>
              <p:cNvPr id="2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诊断标准：</a:t>
                </a:r>
                <a:endParaRPr/>
              </a:p>
            </p:txBody>
          </p:sp>
          <p:sp>
            <p:nvSpPr>
              <p:cNvPr id="2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稳定性冠心病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：根据病史、症状、心电图等检查，排除其他心血管疾病，诊断稳定性冠心病。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急性冠状动脉综合征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：根据病史、症状、心电图等检查，结合心肌损伤标志物（如肌钙蛋白T、肌酸激酶同工酶等）升高，诊断急性冠状动脉综合征。</a:t>
                </a:r>
                <a:endParaRPr/>
              </a:p>
            </p:txBody>
          </p:sp>
          <p:sp>
            <p:nvSpPr>
              <p:cNvPr id="2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冠心病的诊断方法与标准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72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心肌炎：心肌炎患者有病毒感染史，心电图可见心律失常，心肌损伤标志物升高，与冠心病鉴别。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4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心肌病：心肌病患者有心肌肥厚、扩张等表现，心电图可见心肌缺血，但与冠心病病因不同，需鉴别。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6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高血压性心脏病：高血压性心脏病患者有高血压病史，心电图可见左心室肥厚，需与冠心病鉴别。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8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心律失常：心律失常患者有心悸、晕厥等症状，心电图可见心律失常，但与冠心病病因不同，需鉴别。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冠心病与其他心血管疾病的鉴别诊断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冠心病患者的护理诊断与评估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护理诊断的定义与分类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定义：护理诊断是护士对患者现存或潜在的健康问题进行的临床判断。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分类：护理诊断可分为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功能性护理诊断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器质性护理诊断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两大类。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功能性护理诊断：涉及患者生理、心理、社会功能的护理问题，如自理能力下降、焦虑、抑郁等。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器质性护理诊断：涉及患者组织器官结构受损的护理问题，如心肌梗死、心功能不全等。</a:t>
            </a:r>
            <a:endParaRPr/>
          </a:p>
        </p:txBody>
      </p:sp>
      <p:pic>
        <p:nvPicPr>
          <p:cNvPr id="1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6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17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18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19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1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心肌缺血：患者有心肌缺血症状，如心绞痛、心肌梗死等。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心功能不全：患者有心功能不全症状，如呼吸困难、水肿、乏力等。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焦虑：患者对疾病担忧、恐惧，出现焦虑情绪。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8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自理能力下降：患者因疾病导致日常生活自理能力受限。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冠心病患者的主要护理诊断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评估方法：</a:t>
                </a:r>
                <a:endParaRPr/>
              </a:p>
            </p:txBody>
          </p:sp>
          <p:sp>
            <p:nvSpPr>
              <p:cNvPr id="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观察：观察患者症状、体征，了解患者健康状况。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问诊：询问患者病史、症状，了解患者心理状况。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检查：进行相关检查，如心电图、超声心动图等，了解患者疾病状况。</a:t>
                </a:r>
                <a:endParaRPr/>
              </a:p>
            </p:txBody>
          </p:sp>
          <p:sp>
            <p:nvSpPr>
              <p:cNvPr id="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评估工具：</a:t>
                </a:r>
                <a:endParaRPr/>
              </a:p>
            </p:txBody>
          </p:sp>
          <p:sp>
            <p:nvSpPr>
              <p:cNvPr id="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护理诊断评估表：根据护理诊断制定评估表，对患者进行定期评估。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心电图：检查心脏电活动，发现心肌缺血、心律失常等。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超声心动图：检查心脏结构和功能，评估心功能。</a:t>
                </a:r>
                <a:endParaRPr/>
              </a:p>
            </p:txBody>
          </p:sp>
          <p:sp>
            <p:nvSpPr>
              <p:cNvPr id="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护理诊断的评估方法与工具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https://d.book118.com/815101232231011104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冠心病护理诊断PPT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2024-09-14T12:49:49.681</cp:lastPrinted>
  <dcterms:created xsi:type="dcterms:W3CDTF">2024-09-14T04:49:49Z</dcterms:created>
  <dcterms:modified xsi:type="dcterms:W3CDTF">2024-09-14T04:49:51Z</dcterms:modified>
</cp:coreProperties>
</file>