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74CC4-B45B-41E4-B153-7E4E9B714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4B130-6826-4423-803A-74C995D19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9AC65-A986-4559-9C87-74DBEBC5A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A4924-BFB6-41D7-839A-B78CCFCC9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118695-E2EE-4153-B45D-D59DCE3E9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54959D-6A16-4BA4-9957-4D3D94856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A93330-69F7-46FA-B806-CD7D78A57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495FC7-62F0-49CF-B730-826E15559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C41897-FAB1-43E8-98BB-0F866CF71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B9EF2-3AD4-424E-A5B4-7911CE63D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EEE19-6201-494B-A0F4-E378B72B8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10134001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智慧园区的智能水垃圾处理方案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智能水垃圾处理技术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智慧园区智能水垃圾处理系统架构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智能水垃圾处理方案实施流程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智慧园区智能水垃圾处理效果评估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958" r="12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智慧园区是指运用物联网、大数据、云计算、空间物理等新一代信息通信技术，实现区域内及时、互动、整合的信息感知、传递和处理，具备产业集聚能力、企业经济竞争能力、可持续发展优势的先进园区。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随着技术的不断进步和应用深化，智慧园区正朝着数字化、网络化、智能化、绿色化方向发展，实现更高效的资源利用和更优质的服务提供。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智慧园区具有信息化、智能化、便捷化、高效化等特点，能够实现全面的信息感知、高速的信息传输和智能的信息处理。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智慧园区通过先进的技术手段，提高园区运营效率和管理水平，降低企业运营成本，提升产业竞争力，同时有利于环境保护和可持续发展。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智慧园区特点及优势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智慧园区内企业众多，涉及行业广泛，水垃圾来源复杂多样，包括工业废水、生活污水等。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水垃圾来源多样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处理技术落后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监管难度大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部分园区水垃圾处理技术相对落后，无法满足环保要求和资源化利用需求。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由于水垃圾来源多样且处理技术落后，导致监管难度大，容易出现偷排、漏排等违法行为。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面临的水垃圾处理挑战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智能水垃圾处理技术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预警预报系统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建立水质预警模型，当水质出现异常时及时发出警报，提醒管理人员采取相应措施。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实时在线监测技术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通过物联网传感器对园区水体进行24小时不间断监测，实时掌握水质状况。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对监测数据进行深度挖掘和分析，评估水质变化趋势，为处理措施提供依据。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水质监测与评估技术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图像识别技术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通过摄像头捕捉垃圾图像，利用深度学习算法进行自动分类和识别。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语音识别技术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结合语音交互设备，引导用户进行垃圾分类投放，提高分类准确率。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智能垃圾桶设计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研发具备自动感应、分类投放、满溢提醒等功能的智能垃圾桶，提升用户体验。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垃圾分类与识别技术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采用先进的膜分离技术，对园区废水进行高效净化处理，降低能耗和运营成本。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555" r="1855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膜分离技术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运用臭氧、芬顿等高级氧化技术，对难降解有机物进行深度处理，提高废水可生化性。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高级氧化技术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通过生物处理、热解等方法减少污泥产生量，降低处理成本和环境压力。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污泥减量技术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高效低耗处理技术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智慧园区智能水垃圾处理系统架构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数据采集层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传感器网络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部署在水垃圾处理设备上的各类传感器，用于实时监测水质、水量、垃圾类型及数量等关键参数。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数据采集终端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负责汇总传感器网络的数据，进行初步处理并转换为标准格式，以便后续传输和分析。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有线/无线通信网络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确保数据采集终端与上层应用系统之间的稳定数据传输，根据实际需求可选用有线或无线传输方式。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数据安全与加密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在数据传输过程中采用加密技术，确保数据的完整性和安全性，防止数据泄露或被篡改。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500" r="30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传输层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https://d.book118.com/815101340011011100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2024-09-07T17:24:20.732</cp:lastPrinted>
  <dcterms:created xsi:type="dcterms:W3CDTF">2024-09-07T09:24:20Z</dcterms:created>
  <dcterms:modified xsi:type="dcterms:W3CDTF">2024-09-07T09:24:22Z</dcterms:modified>
</cp:coreProperties>
</file>