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EAB42-AD6E-4CA0-9563-84ED53E3B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ED80C-1BEB-424C-83A9-0ECE80650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BE088-3FF7-42BA-9C75-A7978AC15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C689F-0723-4B29-A6E1-57272559E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3F23C-2E9F-4915-8657-D11869FC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D49EE4-2ADD-48FD-AA5D-A6CE05296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D9DF0-4017-4761-AE68-6863EC00D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AABA2-599C-4610-89B7-D2D9DBEC7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7AD88-2918-4C21-9A96-E0801CB94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241C2-7868-4507-991C-2CCD6FD27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80975-6838-4D41-8BF1-773BBEE60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0212114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lumMod val="5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产品研发时间与成本控制计划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产品研发时间控制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产品研发成本控制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时间与成本关联分析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提升研发效率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通过优化研发流程和管理方式，缩短产品研发周期，提高研发效率。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控制研发成本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在保证产品质量的前提下，通过合理的资源配置和成本控制手段，降低研发成本。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通过快速响应市场需求和降低研发成本，提高企业的市场竞争力和盈利能力。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0829" r="10829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研发项目概况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简要介绍研发项目的背景、目标、范围等基本情况。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预期成果与效益评估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预测实施该计划后可能带来的成果和效益，并进行定量或定性评估。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研发时间计划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详细阐述研发项目的时间安排，包括关键节点、里程碑、预计完成时间等。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研发成本控制措施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分析研发过程中的成本构成，提出针对性的成本控制措施和实施方案。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产品研发时间控制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针对每个阶段，制定详细的任务清单和时间表，明确责任人、任务目标、完成时间和交付成果。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在研发过程中，根据实际情况及时调整研发周期，确保项目按时交付。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根据产品类型、复杂度和市场需求，初步确定研发周期，包括需求调研、设计、开发、测试和发布等阶段。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研发周期规划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里程碑设定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设定项目关键里程碑，如需求确认、设计评审、开发完成、测试通过等，确保项目按计划推进。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定期跟踪项目进度，评估任务完成情况，及时发现和解决问题，确保项目顺利进行。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识别项目潜在风险，制定应对措施，降低风险对项目进度的影响。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关键节点控制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时间优化策略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并行开发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采用敏捷开发方法，快速响应需求变化，减少不必要的返工和浪费。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工具与自动化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利用先进的研发工具和自动化手段，提高开发效率，减少人工操作时间。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在不影响项目质量的前提下，采用并行开发的方式缩短研发时间。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产品研发成本控制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研发成本构成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包括研发人员工资、奖金、社保等费用。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物料成本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研发过程中所需的原材料、元器件、设备等费用。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测试与验证成本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包括测试设备、测试人员工资、测试场地租金等费用。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其他成本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如专利申请费、技术合作费、培训费等。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成本预算与核算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在项目立项阶段，根据项目需求和资源计划，对研发成本进行预算，明确各项费用的预算额度。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在研发过程中，实时跟踪和记录各项费用支出，确保实际支出与预算相符，及时发现并解决成本超支问题。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https://d.book118.com/815102121140011124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2024-09-28T18:50:40.440</cp:lastPrinted>
  <dcterms:created xsi:type="dcterms:W3CDTF">2024-09-28T10:50:40Z</dcterms:created>
  <dcterms:modified xsi:type="dcterms:W3CDTF">2024-09-28T10:50:42Z</dcterms:modified>
</cp:coreProperties>
</file>