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AB45BB-F40F-4B5C-9281-F3D2642C4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7BFCD6-B40F-4101-A3FD-37AF05B75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CCB51F-4ADF-4814-BFE1-838BC078F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2B4EA6-3613-4FDB-96DC-212A92A4E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9C8261-825A-4A9E-B4CA-4504AEB0D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51B5DC-942E-4575-9456-9C9514282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D10907-0447-4EBA-8EF4-83588EAB7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E520E1-18B9-4592-AF43-EC44511C5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4C43E7-26F4-472F-874A-AAD250183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76F65B-09E7-46F4-9FE8-EA39E485A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AF319E-53E2-4944-A3DF-8FAD7B9DF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510324202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旅游车队可行性方案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项目背景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项目目标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项目实施方案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财务分析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风险评估与应对措施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项目实施时间表与里程碑计划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旅游品质提升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消费者对于旅游的品质和服务要求越来越高，对于旅游服务的质量和体验感有着更高的要求。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旅游市场持续增长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随着人们生活水平的提高和旅游意识的增强，旅游市场呈现出持续增长的趋势。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旅游方式多样化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人们对于旅游的需求不再满足于传统的旅行社跟团游，自由行、自驾游等个性化旅游方式越来越受到青睐。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旅游市场的现状与趋势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旅游车队可以提供个性化的旅游服务，满足消费者对于自由行、自驾游等个性化旅游的需求。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满足个性化旅游需求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旅游车队可以提供高品质的旅游服务，包括专业的司机和车辆、优质的行程安排等，提升消费者的旅游体验感。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提供高品质服务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旅游车队可以提供高效的旅游服务，通过优化行程安排和提供专业的司机等服务，提高旅游效率，减少消费者的时间和精力成本。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提高旅游效率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958" r="14958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旅游车队的业务需求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500" r="18500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市场需求大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随着旅游市场的不断扩大和个性化旅游的兴起，旅游车队的市场需求越来越大。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竞争格局分散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目前旅游车队市场尚未形成明显的竞争格局，对于新进入者而言存在一定的市场机会。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政策支持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政府对于旅游业的发展给予了政策上的支持和鼓励，为旅游车队的发展提供了良好的政策环境。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旅游车队的市场机会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购买所需车辆，组建一支具备一定规模和实力的旅游车队。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完成车队组建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建立完善的运营管理体系，包括车辆调度、安全保障、服务质量等方面的规定和流程。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建立运营体系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在旅游市场中占据一定份额，提高品牌知名度和影响力。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拓展市场份额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短期目标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持续优化旅游产品和服务，提高客户满意度和忠诚度。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提升服务品质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在现有基础上，逐步拓展业务范围，包括但不限于主题旅游、定制旅游等。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拓展业务范围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通过合理的经营和管理，实现旅游车队的盈利目标。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实现盈利目标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中期目标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将旅游车队打造成具有较高知名度和美誉度的旅游品牌，成为旅游市场的领导者之一。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打造旅游品牌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实现可持续发展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拓展国际市场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在实现盈利的同时，注重环境保护和社会责任，实现可持续发展。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逐步拓展国际旅游市场，为国内外游客提供优质的旅游服务。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长期目标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项目实施方案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采购类型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根据旅游需求和预算，选择适合的车辆类型，如大巴车、中巴车、商务车等。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配置要求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确保车辆配置齐全、舒适，包括空调、座椅、娱乐设施等，以满足游客需求。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维护保养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与可靠的汽车维修保养服务商合作，确保车辆始终处于良好状态。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车辆采购与配置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安全驾驶、紧急救援措施、旅游路线熟悉、客户服务技巧等。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培训考核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对司机进行定期考核，确保其技能和服务水平符合要求。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招聘标准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具备相关驾驶执照和丰富驾驶经验，良好的服务态度和沟通能力。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55" r="16155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司机招聘与培训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接送服务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制定合理的接送计划，确保游客准时、安全到达目的地。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行程安排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根据旅游路线和景点，合理安排行程时间和休息点。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提供导游服务、旅游咨询和应急处理等，确保游客满意度。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服务流程设计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为旅游车队购买全面的保险，包括交通事故、意外伤害等。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保险购买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对车辆进行定期安全检查，确保车辆性能良好、无安全隐患。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安全检查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制定应对突发事件的应急预案，包括交通事故、自然灾害等，确保游客安全。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安全保障措施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https://d.book118.com/815103242023011110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2024-09-15T05:52:14.947</cp:lastPrinted>
  <dcterms:created xsi:type="dcterms:W3CDTF">2024-09-14T21:52:14Z</dcterms:created>
  <dcterms:modified xsi:type="dcterms:W3CDTF">2024-09-14T21:52:17Z</dcterms:modified>
</cp:coreProperties>
</file>