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4D9B5-784D-43B6-91ED-C1079B5D6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67F21-0630-4DC1-8E45-5E16DB747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8B5D0-BDF3-40A9-BBBC-2857D1799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A0D88-5FFA-424B-AB61-AAD8FFA1F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0458B7-5FC8-4C3F-BF80-B2B87DA08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120F15-7C21-4186-88AA-82D5C9ED2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0891A0-78AC-4299-9EC9-3740052AE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B53EC-6366-4694-8B48-CE7486A97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80EFE-1657-4DD6-BF71-9B3A4D370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B4FD3-4343-44C9-83C4-69F675314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37A2C-60F8-4AB6-A2D8-55CAE6624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10410332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提高孕妇与乳母营养水平的方法与技巧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合理膳食搭配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优质蛋白质来源选择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钙、铁、锌等关键矿物质补充策略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维生素D、叶酸等必需维生素摄取途径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水分摄入与运动锻炼建议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孕期体重管理策略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哺乳期营养调整建议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合理膳食搭配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孕妇应遵循平衡膳食的原则，摄入足够的能量和各种营养素，以满足自身和胎儿的生长发育需要。建议孕妇每天食用谷类、薯类及杂豆、蔬菜、水果、肉、鱼、蛋、奶类及坚果等食物，并保持适宜的体重增长。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孕期膳食指南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乳母应保持平衡膳食，增加鱼、禽、蛋、瘦肉及海产品摄入，适当增饮奶类、多喝汤水，食物多样、不过量，忌烟酒，避免喝浓茶和咖啡，科学活动和锻炼，保持健康体重。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哺乳期膳食指南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孕期及哺乳期膳食指南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孕妇和乳母应每天摄入足够的优质蛋白质，如鱼、禽、肉、蛋、奶及大豆类食物。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适量摄入脂肪，尤其是不饱和脂肪酸，对母婴健康有益。建议食用富含不饱和脂肪酸的植物油和鱼油。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碳水化合物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孕妇和乳母应摄入足够的碳水化合物，以提供能量。建议食用富含复合碳水化合物的食物，如谷类、薯类和杂豆类。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维生素和矿物质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孕妇和乳母对维生素和矿物质的需求量增加，应多食用新鲜蔬菜和水果，并在医生或营养师的建议下补充相应的营养素补充剂。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均衡摄取各类营养素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控制总能量摄入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孕妇和乳母应根据自身情况合理控制总能量的摄入，避免过多摄入高热量食物导致体重过快增长。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避免高糖、高脂肪食物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减少食用高糖、高脂肪食物，如糖果、甜饮料、油炸食品等。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孕妇和乳母在医生或专业人士的指导下进行适量的运动，有助于控制体重，促进身体健康。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控制总热量摄入，避免肥胖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孕妇和乳母可以采用少量多餐的进食方式，每天分成5-6餐，以减轻胃肠负担，提高营养素的吸收率。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增加餐次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每餐应定时定量，避免暴饮暴食或长时间不进食。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7833" b="17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50" r="13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每餐应包含多种食物，以保证营养素的全面摄入。例如，可以搭配主食、肉类、蔬菜、水果等食物一起食用。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食物多样化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增加餐次，少量多餐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优质蛋白质来源选择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主要来源于鱼、肉、蛋、奶等，富含必需氨基酸，易被人体吸收利用。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动物性蛋白质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083" b="1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植物性蛋白质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搭配原则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主要来源于豆类、坚果、种子等，含有丰富的膳食纤维和植物化学物质。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动植物蛋白质搭配食用，可以发挥蛋白质互补作用，提高蛋白质的营养价值。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动物性蛋白与植物性蛋白搭配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瘦肉、鱼、禽类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奶制品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大豆及其制品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富含优质蛋白质食物推荐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富含优质动物性蛋白质，同时含有多种维生素和矿物质。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牛奶、酸奶、奶酪等，富含优质蛋白质和钙。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鸡蛋、鸭蛋、鹌鹑蛋等，富含优质蛋白质、磷脂、维生素A、B族等。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黄豆、黑豆、青豆、豆腐、豆浆等，富含优质植物性蛋白质。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孕妇和乳母应根据自身情况适量增加蛋白质摄入量，但并非越多越好。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注意摄入量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避免单一来源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误区一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误区二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不要只依赖某一种食物来获取蛋白质，应该多样化选择。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高蛋白食物一定好。并非所有高蛋白食物都适合孕妇和乳母，如某些深海鱼类可能含有较高的汞。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蛋白质补充越多越好。过量摄入蛋白质会增加肾脏负担，不利于健康。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注意事项及误区提示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王女士在孕期通过合理搭配动植物蛋白质，成功提高了蛋白质摄入质量，并保证了胎儿的健康发育。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李女士在哺乳期通过增加奶制品和大豆制品的摄入，有效提高了乳汁质量，满足了宝宝的生长发育需求。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张女士在孕期和哺乳期都坚持多样化选择蛋白质来源，不仅保证了自身健康，还成功避免了宝宝出现过敏等问题。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案例分析：成功提升蛋白质摄入质量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钙、铁、锌等关键矿物质补充策略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对于孕妇和乳母而言，钙是维持骨骼健康所必需的矿物质，同时还参与神经传导、肌肉收缩等生理过程。孕期和哺乳期女性对钙的需求量增加，以满足胎儿骨骼发育和乳汁分泌的需要。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铁是血红蛋白的组成成分，对于运输氧气至全身各组织至关重要。孕妇和乳母由于生理变化，对铁的需求量也相应增加，以预防缺铁性贫血等问题的发生。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锌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锌参与多种酶的合成和能量代谢过程，对免疫系统的正常功能也至关重要。孕妇和乳母适量补充锌有助于促进胎儿发育和增强自身免疫力。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钙、铁、锌在孕期和哺乳期重要性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牛奶、酸奶、奶酪、小鱼干、芝麻、绿叶蔬菜等。建议孕妇和乳母每天饮用适量牛奶或酸奶，同时注意摄入其他富含钙的食物。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富含钙的食物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红肉、动物肝脏、蛋黄、豆类、绿叶蔬菜等。孕妇和乳母应适量增加红肉摄入，同时注意搭配富含维生素C的食物以促进铁的吸收。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富含铁的食物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瘦肉、海鲜、豆类、坚果等。建议孕妇和乳母每周食用2-3次瘦肉或海鲜，同时注意摄入其他富含锌的食物。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富含锌的食物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富含钙、铁、锌食物介绍及食用方法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47" b="128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孕妇和乳母在选择矿物质补充剂时，应注意选择品质可靠、剂量合适的产品，并在医生或营养师的指导下使用。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使用矿物质补充剂时，应遵循医生或营养师的建议，不要过量使用。同时，应注意与其他营养素的搭配和平衡，以保持身体健康。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矿物质补充剂使用指南和注意事项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矿物质补充剂的选择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案例分析：成功改善矿物质缺乏问题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某孕妇在产检时发现钙、铁、锌等矿物质摄入不足，通过增加富含这些矿物质的食物摄入和使用适量补充剂，成功改善了矿物质缺乏问题，保证了胎儿的健康发育。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某乳母在哺乳期出现疲劳、免疫力下降等问题，经检查发现与铁、锌等矿物质摄入不足有关。通过调整饮食结构和使用适量补充剂，成功提高了乳汁质量和自身健康水平。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维生素D、叶酸等必需维生素摄取途径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https://d.book118.com/815104103324011103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2024-09-13T10:27:07.021</cp:lastPrinted>
  <dcterms:created xsi:type="dcterms:W3CDTF">2024-09-13T02:27:07Z</dcterms:created>
  <dcterms:modified xsi:type="dcterms:W3CDTF">2024-09-13T02:27:09Z</dcterms:modified>
</cp:coreProperties>
</file>