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6A4137-AC73-4479-A75F-8D3C2205C2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32ABF6-C957-4C8D-B563-A8809EC0B4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8F530C-7C31-4855-AF27-FEDF31264A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CD0CAD-6D24-43EA-9D5C-5AD30A5FC9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77593C-EEE8-4154-9DDB-9D1DB2E9C1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8559DF-BD1B-473D-94A7-154758DA2D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D06C95-0A73-43AA-9029-7E404D295F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D34789-2204-4E90-8227-F5DF65D9BC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3F3011-E599-47E2-97EA-4D5E523AC4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C2EE2F-E7AB-4D22-912E-6E0D36452F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A0E8F9-0665-492F-A1F0-0F3A2B5BAF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10430210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《地基处理工程》PPT课件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地基处理工程基础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地基处理工程方法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地基处理工程案例分析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地基处理工程未来发展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75" r="1667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随着我国城市化进程的加速，高层建筑和大型基础设施不断增多，对地基承载力和稳定性要求越来越高。</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地基处理是确保建筑物安全稳定的关键环节，也是土木工程领域的重要分支。</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当前，我国在地基处理方面还存在许多问题和挑战，因此需要加强相关研究和人才培养。</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掌握地基处理的基本原理和技术方法；</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了解不同类型地基处理工程的设计、施工和监测要点；</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培养分析和解决地基处理工程实际问题的能力；</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培养团队协作和沟通能力，提高综合素质。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地基处理工程基础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地基处理工程是指通过采用各种技术措施，改善和增强地基土的强度、压缩性、透水性、动力特性等指标，以满足建筑物的安全、稳定和正常使用要求。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地基处理工程是土木工程领域中的重要分支，主要涉及对建筑物地基的处理和加固。通过采用一系列的技术措施，如换填、夯实、排水固结、振密、挤密等，改善地基土的工程性质，以满足建筑物对安全性、稳定性和正常使用的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地基处理工程定义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地基处理工程对于确保建筑物的安全、稳定和正常使用至关重要，尤其在地质条件不良的情况下。</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地基是建筑物的基础，其稳定性直接关系到建筑物的安全性和正常使用。在地质条件不良的情况下，如软土、湿陷性黄土、多年冻土等，地基土的强度、压缩性、透水性、动力特性等指标可能无法满足建筑物的需求。此时，地基处理工程就显得尤为重要，能够显著提高地基的承载力和稳定性，降低沉降和不均匀沉降的风险，从而保证建筑物的安全和正常使用。</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地基处理工程的重要性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地基处理工程的历史与发展</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总结词：随着科学技术的发展和工程实践的积累，地基处理工程技术不断进步和完善。</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自工业革命以来，随着土木工程建设的快速发展，地基处理工程逐渐受到重视。早期的地基处理方法比较简单，如垫层法、堆载预压法等。随着工程实践的积累和科学技术的进步，地基处理方法和技术不断得到改进和创新，出现了许多新型的地基处理技术，如强夯法、深层搅拌法、高压喷射注浆法等。这些新技术在处理各种复杂地质条件下的地基问题方面表现出更高的效果和优越性，为土木工程建设提供了更加可靠的保障。同时，研究人员还针对不同的地质条件和工程需求，对各种地基处理方法进行优化和改进，以提高其适用性和效果。未来，随着新材料、新工艺和新技术的不断发展，地基处理工程技术仍有很大的发展空间和应用前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地基处理工程方法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通过置换不良土体来改善地基性能的方法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将基础底面以下一定范围内的软弱土层挖去，然后以质地坚硬、强度较高、性能稳定的碎石、中砂、粗砂、卵石等材料进行分层填充，并夯实至设计要求的密实度指标，起到提高地基承载力、减少沉降量的作用。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换填法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通过排水和加压措施使软土地基固结变硬的方法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在软土地基中设置竖向排水体，通过加载预压，使土体中的孔隙水逐渐排出，土体逐渐固结，地基发生沉降，同时强度逐步提高。排水固结法适用于处理各类淤泥、淤泥质土及冲填土等饱和粘性土地基。</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排水固结法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利用深层搅拌机械将固化剂和软土混合搅拌，形成硬质土桩的方法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通过深层搅拌机械将水泥、石灰等固化剂与原位软土进行强制搅拌，使软土硬结成具有整体性、水稳定性和一定强度的优质地基。深层搅拌法适用于处理粉质粘土、砂土、粉土等松散地基。</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深层搅拌法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https://d.book118.com/815104302104011041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Microsoft Yahei</vt:lpstr>
      <vt:lpstr>微软雅黑</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2024-09-01T19:26:51.973</cp:lastPrinted>
  <dcterms:created xsi:type="dcterms:W3CDTF">2024-09-01T11:26:51Z</dcterms:created>
  <dcterms:modified xsi:type="dcterms:W3CDTF">2024-09-01T11:26:53Z</dcterms:modified>
</cp:coreProperties>
</file>