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35C4B7-0516-4D30-9CDF-DC98294FD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7D1CF-4415-4CE2-B995-775ED227E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9E5F31-4141-4CF5-9AA3-8251046A2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64D5C-5EA8-45FB-AEE1-27B2DE911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D7B7F1-B5B9-4BE7-B734-9A723A7C50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DA8B49-89F6-416B-8745-F57EE386D1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AFCF49-A76C-4D9F-8936-E373DD4EB0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1F8CED-53CE-4C42-B0C3-249851BAD6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CCACD1-50E6-4216-8A03-C3ED0C3A5A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C98CB-1024-4752-98D6-36A2F9970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95F33-9249-42F1-95E0-7F6DF8260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11222324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颈椎病的病例讨论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病例介绍</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颈椎病概述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影像学检查与评估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治疗方法与效果评估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并发症预防与处理</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总结与反思</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病例介绍</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姓名</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性别</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年龄</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职业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631" r="1663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张三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男</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45岁</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办公室职员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颈部疼痛、僵硬，伴有左上肢麻木、无力2个月。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患者长期伏案工作，缺乏运动，有轻度高血压病史，否认外伤史及手术史。</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主诉与病史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颈部肌肉紧张，C5-6椎间压痛明显，左上肢桡侧皮肤感觉减退，肌力4级。Hoffmann征阴性，Babinski征阴性。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根据患者症状、体征及影像学检查，初步诊断为颈椎病（神经根型）。建议进一步行颈椎MRI检查以明确病变程度及范围。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颈椎病概述</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颈椎病是指颈椎间盘退行性改变及其继发性椎间关节退行性变所致脊髓、神经、血管损害而表现的相应症状和体征。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根据受累组织和结构的不同，颈椎病可分为神经根型、脊髓型、交感神经型、椎动脉型和其他型。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颈椎间盘退行性变是颈椎病发生和发展的最基本原因。由于间盘退变而使椎间隙狭窄，关节囊、韧带松弛，脊柱活动时稳定性下降，进而引起椎体、关节突关节、钩椎关节、前后纵韧带、黄韧带及项韧带等变性、增生、钙化，形成颈段脊柱不稳定的恶性循环，最后发生脊髓、神经、血管受到刺激或压迫的表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年龄增长、颈椎长期劳损、骨质增生或椎间盘突出等是颈椎病的常见危险因素。此外，不正确的睡姿、工作姿势不当、颈部外伤等也可能增加患病风险。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危险因素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颈椎病的症状因类型不同而有所差异。常见症状包括颈肩痛、头晕头痛、上肢麻木、肌肉萎缩等。严重者可出现双下肢痉挛、行走困难，甚至四肢麻痹，大小便障碍等。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颈椎病的诊断主要依据患者的症状、体征和影像学检查。医生会根据患者的病史、临床表现和神经系统检查进行初步诊断。进一步的影像学检查如X线平片、CT或MRI等有助于明确病变部位和程度，为治疗提供依据。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诊断依据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影像学检查与评估</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可显示颈椎的骨性结构，观察有无骨质增生、椎间隙狭窄等异常表现。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常规X线平片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9750" b="19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颈椎过屈过伸位片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917" r="18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颈椎双斜位片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用于观察颈椎的稳定性，判断是否存在颈椎不稳或滑脱。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主要用于观察椎间孔的大小和形态，判断是否存在椎间孔狭窄。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X线检查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0" r="13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颈椎CT平扫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可清晰显示颈椎的骨性结构和软组织情况，对颈椎病变的诊断具有重要价值。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颈椎CT三维重建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通过三维重建技术，可更直观地观察颈椎的立体结构和病变情况。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CT检查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MRI检查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颈椎MRI平扫</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可清晰显示颈椎的软组织结构，如椎间盘、脊髓、神经根等，对颈椎病的诊断和鉴别诊断具有重要价值。</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颈椎MRI增强扫描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通过注射造影剂进行增强扫描，可进一步提高病变的检出率和诊断准确性。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https://d.book118.com/815112223244011103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2024-09-13T05:20:48.809</cp:lastPrinted>
  <dcterms:created xsi:type="dcterms:W3CDTF">2024-09-12T21:20:48Z</dcterms:created>
  <dcterms:modified xsi:type="dcterms:W3CDTF">2024-09-12T21:20:50Z</dcterms:modified>
</cp:coreProperties>
</file>