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E17B62-C214-4657-B6BC-E58629885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BE508-6CEA-45EA-8240-BB38F75F0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5BD55C-D2A8-4A4E-B665-206FF6C24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CB4551-30FC-4CCC-8E1D-99E3C9FA40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4728C4-3D22-446E-9D62-F66D213F66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45ADD6-02BA-43E8-95C1-3643F3F6A3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DE208A-1CDA-4845-B60B-FD8467E84E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E92CFB-08FE-43DC-9F4A-E51D1C9636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D7A48-CFD9-4A0E-9893-0DC69D2D6B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39A9EC-1519-4494-A3AF-9144C4FD3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54ADC7-2F18-4947-AB93-914E95BA6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pn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114234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网页设计实习工作总结怎么写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实习工作内容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实习收获与成长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实习中遇到的问题及解决方案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对实习单位的建议和改进措施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通过实习，将所学的理论知识应用于实际工作中，提升网页设计和开发的专业技能。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提升专业技能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了解行业趋势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拓展人际关系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深入了解网页设计行业的最新趋势和发展方向，为未来的职业发展做好准备。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与同事、客户和合作伙伴建立良好的人际关系，为未来的职业发展搭建人脉网络。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实习单位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某知名互联网公司/设计工作室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实习时间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2023年3月至2023年6月，共3个月</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实习单位和时间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实习工作内容</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参与项目类型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在实习期间，我参与了多个网页设计项目，包括企业官网、电商平台、活动专题页等。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项目目标与要求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每个项目都有不同的目标和要求，例如企业官网需要展示公司形象和业务，电商平台需要注重用户体验和购物流程，活动专题页则需要突出活动主题和吸引用户参与。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参与项目介绍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在项目中，我主要承担了页面设计、切图、制作网页原型等工作。</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我按时完成了所有分配给我的任务，并在团队成员的帮助下不断优化和完善设计。其中，我设计的几个页面得到了客户的好评和认可。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承担任务及完成情况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完成情况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承担任务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团队协作：在实习期间，我深刻体会到了团队协作的重要性。我与项目经理、设计师、开发人员等紧密合作，共同推进项目的进展。</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沟通方式：我们主要通过线上沟通工具进行日常交流，定期召开项目会议讨论项目进展和遇到的问题。同时，我也学会了如何有效地表达自己的意见和听取他人的建议。</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通过以上内容的扩展，可以让读者更加全面地了解实习期间的工作内容和成果，以及个人在团队中的表现和成长。同时，也可以帮助自己更好地梳理实习经历，为未来的职业发展做好准备。</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1" name="Picture 11"/>
          <p:cNvPicPr>
            <a:picLocks noChangeAspect="1"/>
          </p:cNvPicPr>
          <p:nvPr/>
        </p:nvPicPr>
        <p:blipFill>
          <a:blip r:embed="rId2"/>
          <a:srcRect l="17799" r="1779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实习收获与成长</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在实习期间，通过不断练习和实践，我熟练掌握了Photoshop、Illustrator、Dreamweaver等网页设计相关软件，能够高效地完成网页设计和图像处理工作。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熟练掌握网页设计相关软件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我学习了响应式网页设计的原理和方法，能够根据不同设备的屏幕尺寸和分辨率设计出具有良好用户体验的网页。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学习响应式网页设计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在实习过程中，我接触并了解了HTML5、CSS3、JavaScript等前端开发技术，为后续深入学习打下了基础。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了解前端开发技术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技能提升与知识拓展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在实习期间，我积极参与团队讨论和协作，学会了与团队成员有效沟通和协作，共同完成项目的能力。</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团队协作能力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通过实习，我意识到时间管理的重要性，学会了合理规划时间，提高工作效率。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时间管理能力</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在实习过程中，我遇到了很多问题，但通过不断思考和请教他人，我逐渐学会了如何独立解决问题。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解决问题的能力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职业素养和综合能力提高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对未来职业发展的启示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明确职业方向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通过实习，我更加明确了自己的职业方向，决定未来从事网页设计相关工作。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深入了解行业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实习让我更加深入地了解了网页设计行业的现状和发展趋势，为我未来的职业发展提供了宝贵的参考。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持续学习和进步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我意识到网页设计是一个不断发展和变化的领域，要想在这个领域取得成功，必须保持持续学习和进步的态度。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https://d.book118.com/815114234033011111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2024-09-16T20:35:34.540</cp:lastPrinted>
  <dcterms:created xsi:type="dcterms:W3CDTF">2024-09-16T12:35:34Z</dcterms:created>
  <dcterms:modified xsi:type="dcterms:W3CDTF">2024-09-16T12:35:36Z</dcterms:modified>
</cp:coreProperties>
</file>