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6E50E-D21B-48D3-9305-9A46C596A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8C08-9103-4048-A347-9BC586E2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DC69C-8673-4701-A1BB-BCF27B892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70D33-BA5B-4EF1-B300-692EDA79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D0F92B-04A3-4646-ACBB-7F518E2D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A809C-9E60-4C4E-B446-A99C2F81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A7D96-A0EC-4112-837F-622C900FD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B3EF0-948F-4F81-827D-78CF14D8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92C1C-199F-417F-8D1E-0D9B4EA2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FCDCB-1256-4402-AF65-06552884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58C3-E910-4D03-A648-C71BE08D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212431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财务数据展示技术方案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财务数据展示技术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数据源和数据处理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财务数据展示平台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实施方案和时间表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提供一种高效、准确、直观的财务数据展示方案，以满足企业、投资者和监管机构的需求。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随着企业规模扩大和业务复杂度增加，传统的财务数据展示方式已无法满足现代企业的需求，需要采用先进的技术方案进行改进。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方案旨在通过运用先进的数据可视化技术和数据分析工具，实现财务数据的可视化展示和深度分析。方案包括数据采集、数据处理、数据展示和数据分析四个主要环节，以确保数据的准确性和完整性，同时提供丰富的可视化效果和深入的数据洞察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财务数据展示技术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使用图表、图形和图像等可视化元素，将财务数据以直观、易懂的方式呈现出来，如柱状图、折线图、饼图等。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通过仪表盘的形式，实时展示关键财务指标，如收入、支出、利润等，帮助用户快速了解财务状况。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数据仪表盘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682" r="236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8" r="1591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利用地理信息系统（GIS）技术，将财务数据与地理位置信息相结合，展示区域财务状况和趋势。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https://d.book118.com/815121243132011122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2024-09-25T20:07:47.626</cp:lastPrinted>
  <dcterms:created xsi:type="dcterms:W3CDTF">2024-09-25T12:07:47Z</dcterms:created>
  <dcterms:modified xsi:type="dcterms:W3CDTF">2024-09-25T12:07:49Z</dcterms:modified>
</cp:coreProperties>
</file>