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2DCF1-01DC-4521-8656-67643D347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94715-F664-4223-9534-675309EE6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C8E4B-0453-4A80-8E84-D9A4E46A0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C2108-1E1F-40E5-A19F-DF0F92176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E55DE-D7A9-43C7-B43A-A0DF00620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23C3AE-9D94-4342-AB21-5BBC0E5B8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5599DF-9668-43F9-95A5-CF370EFE1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C6AB8-4522-48B2-8B5C-678557926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DE3B7-F685-46A3-AF02-6F4C5A925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A6023-F73B-4ED4-A301-0640ADF81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CE6CF-37AE-4F33-880E-5241E1A24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220412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趣味科普知识问答活动总结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活动进行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83" r="317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本次活动主题为“趣味科普知识问答”，旨在提高参与者对科学知识的兴趣和了解。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为了满足不同年龄段和兴趣爱好的参与者，主题涵盖了自然科学、人文科学、技术等多个领域。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主题多样性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题目难度设置合理，既不会过于简单，也不会过于复杂，适合大多数参与者。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准备了足够数量的题目，确保活动过程中不会出现重复题目的情况。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题目准备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题量充足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题目难度适中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58" r="17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通过社交媒体、学校公告、海报等多种渠道进行宣传，确保活动的知名度和参与度。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宣传内容注重突出活动的趣味性和科普知识性，吸引更多人参与。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宣传内容吸引力强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活动进行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确定活动主题、准备问题和奖品，布置活动现场。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活动开始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通过社交媒体、海报等方式宣传活动，吸引参与者。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主持人宣布活动开始，介绍活动规则和流程。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问答环节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颁奖环节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活动结束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主持人提出问题，参与者回答。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参与者进行互动游戏，增加活动趣味性。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颁发奖品，表彰优秀参与者。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主持人总结活动，感谢参与者，清理现场。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24" r="16924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活动现场氛围热烈，参与者热情高涨。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现场布置精美，营造出浓厚的科普氛围。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参与者在回答问题时表现出色，展现出良好的科普素养。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互动环节活跃，参与者积极参与，现场欢声笑语不断。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471" r="184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设计有趣的互动游戏，如知识接龙、科学猜谜等，增加活动的趣味性和参与度。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鼓励观众积极参与互动游戏，提高活动的互动性和观赏性。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设置丰富的奖品，如科普书籍、纪念品等，激发参与者的参与热情。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及时收集参与者的反馈意见，对互动环节进行改进和优化，提高活动质量。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观众参与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https://d.book118.com/815122041213011121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2024-09-24T17:16:01.233</cp:lastPrinted>
  <dcterms:created xsi:type="dcterms:W3CDTF">2024-09-24T09:16:01Z</dcterms:created>
  <dcterms:modified xsi:type="dcterms:W3CDTF">2024-09-24T09:16:03Z</dcterms:modified>
</cp:coreProperties>
</file>