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FDCD9-7B05-4921-8205-CD5FE2E90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B3CCF-45E9-4980-9C45-EB018399C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6C580-9D73-42E9-A8CD-EBB6090D9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5B5B1-058F-43E5-8CE8-F9071EDDC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CEFE5-6297-46F4-8D52-264943060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BD9B83-87A0-40BC-881D-939DDF48E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1B919F-C8C6-4F6F-916A-293033E4B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A696D-5901-4648-A1B7-BBCC9F93C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07DEB-6AA1-48BC-B47E-55CB767D4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D046A-D55F-4AC8-B261-8A086079B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CD2C8-22A9-417A-9BC8-A3A71E23B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22224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项目招商引资的技术创新风险评估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招商引资环境评估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技术创新风险评估模型构建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案例分析：某项目招商引资技术创新风险评估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应对技术变革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随着科技的不断进步，新技术不断涌现，对企业和投资者来说，了解和评估技术创新风险至关重要。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提高投资决策科学性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对招商引资项目进行技术创新风险评估，有助于投资者更加科学地制定投资决策，降低投资风险。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招商引资是推动经济发展的重要手段，通过引入外部资金和技术，可以促进产业升级和区域经济发展。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9824" b="198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评估范围涵盖所有涉及技术创新的项目，包括新技术研发、技术引进、技术改造等。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评估涉及多个行业和领域，如制造业、能源、环保、信息技术等，以确保评估的全面性和客观性。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不同行业和领域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评估范围包括项目的不同阶段，如前期规划、建设实施、运营管理等，以便及时发现和应对潜在风险。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项目不同阶段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技术创新风险识别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69" r="15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技术创新风险是指在项目招商引资过程中，由于技术创新的不确定性、复杂性和市场变化等因素，导致项目无法实现预期目标或产生损失的可能性。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技术创新风险涉及技术、市场、管理、财务等多个方面，贯穿项目始终，对项目成功与否具有重要影响。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技术创新风险定义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通过文献调研、专家咨询、案例分析等方式，对项目涉及的技术创新领域进行深入研究，了解相关风险类型和特点。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明确风险识别目标 &gt; 收集相关信息 &gt; 分析风险因素 &gt; 确定风险事件 &gt; 评估风险影响。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包括技术成熟度、技术可行性、技术更新速度等方面的风险。如技术不成熟可能导致项目延期或失败；技术更新速度快可能使得项目在投资回报期内被新技术替代。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包括项目管理团队能力、组织结构、沟通协作等方面的风险。如项目管理团队能力不足可能导致项目执行不力；组织结构不合理可能影响项目决策效率和执行效果。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涉及项目资金筹措、投资回报、成本控制等方面的风险。如资金筹措困难可能导致项目无法顺利实施；投资回报不足可能使得项目无法吸引投资者或导致投资者亏损。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涉及市场需求变化、竞争态势、政策法规等方面的风险。如市场需求下降可能导致项目收益减少；政策法规变化可能影响项目合规性和盈利性。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招商引资环境评估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81" b="24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了解当地政府对于招商引资项目的支持程度，包括税收优惠、土地供应、融资支持等方面的政策。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评估当地政策法规的连续性和稳定性，避免政策频繁变动对项目造成不利影响。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法规完善程度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考察当地法规体系是否健全，特别是与项目相关的法规是否完善，以保障项目的合法权益。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行业竞争态势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分析项目所在行业的竞争状况，包括竞争对手的数量、实力、市场份额等，以评估项目的市场地位。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关注市场需求的变化趋势，以及项目产品是否符合市场需求，避免市场风险。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评估项目所需原材料、零部件等的供应链稳定性，确保项目生产的顺利进行。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考察当地的交通设施状况，包括公路、铁路、航空、水运等交通方式的发展水平，以确保项目物流运输的便捷性。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评估当地的能源供应状况，如电力、燃气、水资源等，确保项目能源需求的稳定供应。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了解当地的通信设施状况，包括固定电话、移动通信、互联网等的发展水平，以保障项目的信息传输需求。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通信设施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技术创新风险评估模型构建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技术先进性评估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分析项目在技术创新方面的突破程度、创新点数量及质量等。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技术创新性评估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技术实用性评估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技术风险性评估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识别项目技术存在的潜在风险，如技术不成熟、技术替代等。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考察项目所采用技术的领先水平、技术难度、技术成熟度等。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评价项目技术的市场需求、应用前景及产业化潜力。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3" b="37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采用专家打分法、层次分析法等方法确定各评估指标的权重。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根据项目实际情况，采用模糊综合评价法、灰色关联分析法等方法对各评估指标进行评分。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权重确定及评分方法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评分方法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权重确定方法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基于评估指标体系和权重评分结果，构建技术创新风险评估模型。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采用历史数据或模拟数据对模型进行验证，确保模型的准确性和可靠性。同时，可结合专家意见对模型进行修正和完善。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模型验证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模型构建与验证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案例分析：某项目招商引资技术创新风险评估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某智能制造技术创新项目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通过引进先进技术，提高生产效率，降低成本，增强市场竞争力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预计总投资额为1亿元人民币，其中招商引资部分占50%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运用概率-影响矩阵、敏感性分析等方法，对识别出的风险进行量化和定性评估。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风险应对策略制定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针对不同类型的风险，制定相应的应对措施，如技术风险采用引进成熟技术、市场风险采用多元化市场策略等。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通过专家访谈、问卷调查等方式，识别出技术、市场、管理、财务等方面的潜在风险。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3150" b="315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风险评估过程展示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https://d.book118.com/815122224240011110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2024-09-16T02:26:37.932</cp:lastPrinted>
  <dcterms:created xsi:type="dcterms:W3CDTF">2024-09-15T18:26:37Z</dcterms:created>
  <dcterms:modified xsi:type="dcterms:W3CDTF">2024-09-15T18:26:40Z</dcterms:modified>
</cp:coreProperties>
</file>