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AA4D6-7688-4633-88DD-561B5CA9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DED2B-A2C5-4959-8211-0BF6BD37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4ECC-672E-48EB-8124-D8C10668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90C8F-2A60-45BE-9F60-DB6F0225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6F17B-CAA9-46B2-8C85-9D7ACB43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0B69B-6F1B-42BD-B0F5-218E10FE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AE1888-3253-440A-8642-EECCBB3C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8E2DA-6B31-4DB0-8433-DF3976F0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78088-97E9-4370-B85A-98E2EEAD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5642E-91B1-44FF-88F6-2BB56564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2A6E4-743C-45B9-9997-602D33A5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2342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继电器工作原理及日常应用通用课件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继电器的发展趋势与未来展望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继电器使用注意事项与维护保养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24" r="16724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6917" b="1691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67" b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继电器是一种电子控制器件，通过输入回路接收控制信号，利用电磁原理或晶体管原理，控制输出回路接通或断开，从而实现电路的自动控制和保护。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利用电磁铁吸合和释放的原理，通过控制电流的通断来控制输出回路的接通和断开。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电磁继电器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固态继电器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晶体管继电器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利用半导体器件的开关特性，通过控制电压或电流的通断来控制输出回路的接通和断开。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利用晶体管的开关特性，通过控制基极电流来控制输出回路的接通和断开。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在自动化系统中，继电器可以作为控制元件，实现电路的自动切换和控制。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29" r="102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5667" r="3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当电路中出现过载、短路等故障时，继电器可以自动切断电路，保护电路设备不受损坏。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保护电路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继电器可以将输入的电信号转换为触点的开关信号，实现电路状态的监测和控制。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电磁原理是继电器工作的核心，通过电流产生磁场，进而控制触点的动作。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继电器利用电磁原理，当线圈中通入电流时，线圈周围产生磁场，该磁场与铁芯相互作用，使触点在磁场作用下吸合或释放，实现对电路的通断控制。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585" b="758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磁路原理描述了磁场如何通过铁芯传递，从而实现能量的转换。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在继电器中，电流通过线圈产生磁场，该磁场通过铁芯传递能量，使触点吸合或释放。磁路原理揭示了磁场如何通过铁芯进行能量转换的过程。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磁路原理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触点系统是继电器执行电路通断的关键部分，其性能直接影响继电器的可靠性。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继电器的触点系统通常由常开触点和常闭触点组成，通过触点的吸合和释放实现对电路的通断控制。触点材料的选择和加工工艺对继电器的性能和可靠性至关重要。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触点系统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https://d.book118.com/815122342222011122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2024-09-26T03:51:29.065</cp:lastPrinted>
  <dcterms:created xsi:type="dcterms:W3CDTF">2024-09-25T19:51:29Z</dcterms:created>
  <dcterms:modified xsi:type="dcterms:W3CDTF">2024-09-25T19:51:30Z</dcterms:modified>
</cp:coreProperties>
</file>