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D4166-787F-4FDF-933A-0424DE30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C214D-8D27-4B39-96F4-C7BF18005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19F65-DCF3-4A39-9E1B-033174A30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7A628-1C7A-4395-9C06-39490464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9B0CC-05CE-4207-B168-B2E02F36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59F9A-2304-4628-AF62-80F7598C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8C6CA-913B-43D9-BE9B-31D6FF10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F1360-61EC-4BFE-9CA2-84C95CA9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0009F-FD4D-4A27-A18F-4A85C811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F440B-5DD9-4709-A4E9-FEBB9916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9F351-0F5B-40A2-B45F-7C46CD6E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432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教室财产管理制度的核心内容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教室财产管理制度的实施与监督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教室财产管理制度的优化与改进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34" r="338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12" r="35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教室财产指的是学校用于教学、科研、行政办公等活动的各种有形资产，包括但不限于教学设备、家具、图书资料等。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教室财产定义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根据用途和特点，教室财产可以分为固定资产、低值易耗品、图书资料等类别。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教室财产分类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教室财产的定义与分类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保障教学秩序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教室财产是保障学校教学秩序的重要物质基础，完善的管理制度能够确保教学活动的正常进行。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合理的管理制度能够优化资源配置，提高教室财产的利用效率，避免浪费。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维护学校资产安全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通过管理制度的规范，能够有效地防止资产流失和损坏，保障学校资产的安全。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教室财产管理制度的重要性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教室财产管理制度的历史与发展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早期的教室财产管理制度较为简单，主要是以登记和保管为主。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随着教育现代化的推进，教室财产的种类和数量不断增加，管理制度也日趋完善，引入了信息化管理手段，提高了管理效率。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未来教室财产管理制度将更加注重智能化、精细化管理，进一步提高管理效益。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教室财产管理制度的核心内容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按照学校采购流程进行招标或比价采购，确保所购物品质量可靠、价格合理。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建立规范的验收流程，确保验收工作有序进行，及时发现并处理问题。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制定详细的验收标准，对所购物品进行质量检查和数量核对，确保符合采购要求。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根据教学需求制定教室财产购置计划，明确所需物品的规格、数量和预算。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教室财产的购置与验收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https://d.book118.com/815124320300011123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2024-09-27T16:56:29.945</cp:lastPrinted>
  <dcterms:created xsi:type="dcterms:W3CDTF">2024-09-27T08:56:29Z</dcterms:created>
  <dcterms:modified xsi:type="dcterms:W3CDTF">2024-09-27T08:56:31Z</dcterms:modified>
</cp:coreProperties>
</file>