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FA56A-4F61-4221-9AE6-B855C6799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CB9F9-F6D9-449B-8122-E8B6D147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AE8F9-DBFF-4F6F-9868-ABDE48C5E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2ED6E-6415-4E47-A614-EE2095BF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9E6844-4339-4A70-A018-764D4400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E1812D-AC6A-4E4B-A9BE-999F3122F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9EAF70-DA4E-4961-84AD-B90E83571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8C825-6571-4732-B1C3-42EF78867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6AB55-6884-4EF4-8A79-B02FC5133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17E9D-F951-4748-8CB6-5CA32A03B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885B1-1770-4C77-B2D0-9EA7E8BAF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24334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黄芪对型糖尿病患者血压的影响研究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黄芪的药理作用及临床应用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型糖尿病与高血压的关系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黄芪对型糖尿病患者血压的影响研究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黄芪治疗型糖尿病患者的临床应用及效果评价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糖尿病是一种全球性的慢性疾病，严重影响患者的生活质量。其中，型糖尿病占糖尿病患者总数的90%以上，其主要特征是胰岛素抵抗和胰岛素分泌不足。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高血压是型糖尿病患者的常见并发症之一，增加了患者心血管疾病的风险。因此，控制型糖尿病患者的血压对于预防并发症、改善患者预后具有重要意义。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作为一种传统中药，具有益气固表、利尿消肿等功效，被广泛应用于临床。近年来，黄芪在调节免疫、抗氧化、降血糖等方面也表现出良好的药理作用。因此，探讨黄芪对型糖尿病患者血压的影响具有重要的理论和实际意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未来，随着研究的深入和技术的进步，黄芪在型糖尿病治疗中的应用前景将更加广阔。同时，对于黄芪降压机制的探讨也将成为研究的重要方向之一。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国内外已有大量关于黄芪药理作用的研究，证实黄芪具有降血糖、调节免疫、抗氧化等多种药理作用。然而，关于黄芪对型糖尿病患者血压影响的研究相对较少。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目前，已有一些研究表明黄芪可以降低高血压患者的血压水平，但其对型糖尿病患者血压的影响及机制尚不清楚。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16" r="816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89" r="88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89" r="889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本研究旨在探讨黄芪对型糖尿病患者血压的影响及其可能的机制，为型糖尿病患者的治疗提供新的思路和方法。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通过本研究，可以进一步了解黄芪的药理作用及临床应用价值，为中药现代化和国际化提供科学依据。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此外，本研究还可以为型糖尿病患者的综合治疗提供新的选择，提高患者的生活质量和预后。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黄芪的药理作用及临床应用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2" r="1737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75" r="17475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黄芪含有多种活性成分，如黄芪多糖、黄芪皂苷、黄酮类化合物等。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黄芪具有抗炎、抗氧化、免疫调节、降血糖、降血压等多种药理作用。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主要成分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药理作用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黄芪的主要成分及药理作用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黄芪可用于治疗高血压、冠心病等心血管疾病，能改善心脏功能，降低血压和血脂水平。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黄芪对糖尿病有一定的治疗作用，能降低血糖水平，改善胰岛素抵抗。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黄芪可用于治疗免疫系统疾病，如类风湿性关节炎、系统性红斑狼疮等，能调节免疫系统功能，减轻炎症反应。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免疫系统疾病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黄芪在临床上的应用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降血糖作用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黄芪中的多糖和皂苷类成分能促进胰岛素分泌，提高组织对葡萄糖的利用率，从而降低血糖水平。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改善胰岛素抵抗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黄芪能改善胰岛素抵抗状态，增加胰岛素敏感性，有助于控制血糖和血脂水平。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保护胰岛β细胞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黄芪中的某些成分具有保护胰岛β细胞的作用，能减轻氧化应激和炎症反应对胰岛β细胞的损伤。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预防糖尿病并发症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黄芪能改善糖尿病患者的微循环障碍和血液高凝状态，有助于预防糖尿病并发症的发生。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黄芪对糖尿病的治疗作用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型糖尿病与高血压的关系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375" r="10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型糖尿病具有家族聚集性，遗传因素在疾病发生中起重要作用。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胰岛素抵抗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型糖尿病患者体内存在胰岛素抵抗现象，即胰岛素在促进葡萄糖利用方面的作用减弱，导致血糖升高。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胰岛β细胞功能减退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胰岛β细胞负责分泌胰岛素，其功能减退会导致胰岛素分泌不足，无法满足机体对胰岛素的需求，进而引发高血糖。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型糖尿病的发病机制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血管阻力增加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血管平滑肌收缩、血管壁增厚等因素导致血管阻力增加，是高血压的主要发病机制之一。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375" r="10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心脏输出量增加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心脏收缩力增强、心率加快等因素导致心脏输出量增加，进而引起血压升高。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肾素-血管紧张素-醛固酮系统（RAAS）激活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RAAS系统激活后，会导致血管收缩、水钠潴留等效应，从而引起血压升高。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https://d.book118.com/815124334040011101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2024-09-09T11:30:55.070</cp:lastPrinted>
  <dcterms:created xsi:type="dcterms:W3CDTF">2024-09-09T03:30:55Z</dcterms:created>
  <dcterms:modified xsi:type="dcterms:W3CDTF">2024-09-09T03:30:57Z</dcterms:modified>
</cp:coreProperties>
</file>