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91D6E-9270-42F3-B7A8-EB6A947AB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B5ED0-5B52-431D-A65A-268B7A5DB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84832-9E23-42E7-BC07-0ABEEBB53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EF6E1-EB48-47D7-AA9D-48E8DF125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8DC3FE-74CB-46AB-8B59-B825B8436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31D59A-0F26-416D-B7AF-A23FE1DA8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F147A2-B513-4C66-B6E2-9A13C3745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A3850-0DE3-4F37-B142-3CBC56834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A1BEE-D037-427C-92A1-007310601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5A23B-7391-405E-9506-9F75B3F0C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BAABB-A0B3-4EF6-A201-B55DD6F77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30020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肝癌患者的康复与随访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肝癌的预防与筛查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肝癌是一种起源于肝脏的恶性肿瘤，是全球最常见的恶性肿瘤之一。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肝癌主要分为原发性肝癌和继发性肝癌，原发性肝癌又可以分为肝细胞癌、胆管细胞癌和混合型肝癌等。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肝癌早期通常无明显症状，随着病情发展，可能出现右上腹疼痛、食欲不振、乏力、消瘦、发热等症状。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肝癌患者在体检时可能出现肝肿大、肝区压痛、黄疸等症状，晚期可能出现腹水、出血等严重并发症。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肝癌的主要病因包括慢性乙型肝炎、慢性丙型肝炎、肝硬化、黄曲霉素等环境因素以及遗传因素等。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肝癌的发生是一个多因素、多步骤的过程，涉及到基因突变、细胞增殖和凋亡失衡等多种机制。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2" r="142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合理饮食对于肝癌患者的康复至关重要，需注意营养均衡、易于消化。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肝癌患者应摄入高蛋白、低脂肪的食物，如鱼、瘦肉、豆类等，同时搭配适量的新鲜蔬菜和水果，以补充维生素和矿物质。避免食用过于油腻、辛辣或坚硬的食物，以免加重肝脏负担。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000" r="26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关注肝癌患者的心理状态，提供必要的心理支持和疏导。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与患者保持良好沟通，了解其心理需求和困惑，鼓励患者表达自己的感受。同时，向患者传递积极、乐观的态度，帮助其树立战胜疾病的信心。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肝癌患者可能面临疼痛困扰，应采取有效措施进行疼痛管理。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根据患者的疼痛程度，遵医嘱给予适当的药物治疗，并密切观察疗效和不良反应。同时，可以采用非药物手段，如放松训练、冥想等，以缓解疼痛。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预防和处理肝癌患者的常见并发症，如感染、出血等，是日常护理的重要内容。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保持患者居住环境的清洁卫生，定期进行空气消毒。加强口腔、皮肤等基础护理，预防感染。同时，注意观察患者是否有出血的迹象，如牙龈出血、皮肤瘀斑等，及时采取相应措施。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肝癌患者的康复与随访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https://d.book118.com/815130020303011103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2024-09-13T06:46:10.083</cp:lastPrinted>
  <dcterms:created xsi:type="dcterms:W3CDTF">2024-09-12T22:46:10Z</dcterms:created>
  <dcterms:modified xsi:type="dcterms:W3CDTF">2024-09-12T22:46:12Z</dcterms:modified>
</cp:coreProperties>
</file>