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EAD245-31CB-40F8-931A-B02393A68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C8198-EB57-42FC-BAFD-6A6D078FF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7B2098-A306-48DC-A003-4086F0CDB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22F729-3304-4746-810C-1716A294B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BAD866-C170-408A-8282-0521D94605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881D2B-268D-49FE-AC98-7249236BE9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EAABEE-5106-4761-8773-0B512D7ACE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5D1BA3-15B6-42D4-9AA7-37C06A8C82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E6E97-A7A8-4672-A4C6-2910B3CFDB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3ED19-9D59-40E1-B933-0654FD424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BD60A-89DE-49C0-B6FB-77ECEF571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1310302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护理分级与患者自理能力评估</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2024-01-19</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护理分级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患者自理能力评估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护理分级与患者自理能力评估的关系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护理分级与患者自理能力评估的挑战和对策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通过护理分级和患者自理能力评估，可以更加准确地了解患者的护理需求，从而提供个性化的护理措施，提高护理质量。</a:t>
            </a:r>
          </a:p>
        </p:txBody>
      </p:sp>
      <p:pic>
        <p:nvPicPr>
          <p:cNvPr id="6" name="Picture 6"/>
          <p:cNvPicPr>
            <a:picLocks noChangeAspect="1"/>
          </p:cNvPicPr>
          <p:nvPr/>
        </p:nvPicPr>
        <p:blipFill>
          <a:blip r:embed="rId2"/>
          <a:srcRect l="19482" r="1948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提高护理质量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根据患者的自理能力和护理需求，合理分配护理资源，避免资源浪费或不足。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01" b="100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通过评估患者的自理能力和提供相应的护理措施，可以帮助患者更好地恢复健康，提高生活质量。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促进患者康复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护理分级与患者自理能力评估的重要性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个性化护理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每个患者的自理能力和护理需求都是不同的，通过评估可以了解患者的具体情况，提供个性化的护理措施，满足患者的需求。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预防并发症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通过评估患者的自理能力和护理需求，可以及时发现潜在的风险因素，采取相应的预防措施，降低并发症的发生率。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提高患者满意度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通过提供个性化的护理措施和关注患者的需求，可以提高患者对护理工作的满意度，增强患者对医疗机构的信任感。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护理分级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护理分级是指根据患者的病情、自理能力和护理需求，将护理工作划分为不同等级，以提供有针对性的护理服务。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通常将护理分级分为特级护理、一级护理、二级护理和三级护理四个等级，每个等级对应不同的护理要求和标准。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护理分级的定义和分类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护理分级的标准和要求</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特级护理：针对病情危重、随时可能发生病情变化需要进行抢救的患者，提供24小时专人护理，严密观察患者病情变化，监测生命体征，根据医嘱正确实施治疗、给药措施，提供基础护理、专科护理、心理护理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一级护理：针对病情趋向稳定的重症患者和手术后或者治疗期间需要严格卧床的患者，提供每1-2小时巡视一次，观察患者病情变化，根据患者病情测量生命体征，提供基础护理、专科护理、心理护理等。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二级护理：针对病情稳定但仍需卧床的患者和生活部分自理的患者，提供每2-3小时巡视一次，观察患者病情变化，根据患者病情测量生命体征，协助患者进行生活护理。</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三级护理：针对病情稳定或处于康复期的患者和生活完全自理的患者，提供每日巡视2次，观察患者病情变化，测量生命体征，提供健康教育和康复指导。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医疗机构应建立护理分级管理制度，明确各级护理的适用范围、标准和要求。护士应根据患者的病情和自理能力评估结果，确定相应的护理等级，并按照相应的护理要求进行护理工作。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医疗机构应加强对护理分级工作的监管，定期对护理工作进行评估和检查，确保各级护理工作符合标准和要求。同时，应建立患者投诉处理机制，及时处理患者对护理工作的投诉和建议。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护理分级的实施和监管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患者自理能力评估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患者自理能力评估是指医护人员对患者进行全面的、系统的评估，以确定患者在日常生活活动中自我照顾的能力。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通过患者自理能力评估，医护人员可以了解患者的自我照顾能力和需求，为患者提供个性化的护理计划和措施，提高患者的生活质量和自我照顾能力。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患者自理能力评估的定义和意义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患者自理能力评估的方法和工具</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医护人员通过观察患者的日常生活活动，了解患者的自我照顾能力和需求。</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医护人员通过与患者或其家属交流，了解患者的自我照顾能力和需求。</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使用专门的量表对患者的自我照顾能力进行评估，如Barthel指数、Katz指数等。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结合上述多种方法对患者进行自我照顾能力的综合评估。</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观察法</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询问法</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量表评估法</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综合评估法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根据患者的自我照顾能力和需求，制定个性化的护理计划和措施。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制定个性化护理计划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通过患者自理能力评估，医护人员可以更加准确地了解患者的需求，提供更加贴心的护理服务，提高护理质量。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提高护理质量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通过患者自理能力评估，医护人员可以帮助患者提高自我照顾能力，促进患者的康复和独立生活能力。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促进患者康复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患者自理能力评估结果可以为医疗决策提供依据，如是否需要安排专人陪护、是否需要转入康复中心等。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为医疗决策提供依据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患者自理能力评估的实践和应用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https://d.book118.com/815131030211011101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2024-09-10T01:33:29.462</cp:lastPrinted>
  <dcterms:created xsi:type="dcterms:W3CDTF">2024-09-09T17:33:29Z</dcterms:created>
  <dcterms:modified xsi:type="dcterms:W3CDTF">2024-09-09T17:33:31Z</dcterms:modified>
</cp:coreProperties>
</file>