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8FCC71B-91E9-419C-84F7-DBD976D16F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D32AC4-32A9-41E1-81FC-BBE7057395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CA78EB3-7F8C-4D91-8E9F-195AFFCB31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DA40787-DA51-4910-AD3B-4465E0052F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08E619E-E24E-4D25-B668-75F5ECA3F6F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D013208-3AB1-442A-AD69-81C67AE8C9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AEF2E26-8EC8-4AE3-BC5F-C9F9B2229F1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EF91A7-44D0-47DA-849D-6C35F66EB3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CF0D59-72F8-4BB8-BFFC-C4D94C766B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083E71-9106-4CFC-935B-3439835BF1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53B2D7-5825-482C-9664-1393C00937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5133104123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《曲线运动教学》ppt课件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曲线运动概述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曲线运动的基本规律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曲线运动的合成与分解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曲线运动的实例分析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曲线运动的教学建议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曲线运动概述</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237" r="3123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曲线运动是指物体运动轨迹为曲线的运动。</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速度方向时刻变化，加速度方向与速度方向不在同一条直线上。</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物体沿着圆周轨迹以恒定速率运动。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匀速圆周运动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9800" r="198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平抛运动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斜抛运动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物体在重力作用下做水平方向的匀速直线运动和竖直方向的自由落体运动的合运动。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物体在重力作用下做水平方向的匀速直线运动和竖直方向的竖直上抛运动的合运动。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曲线运动的分类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875" r="14875"/>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4111" r="14111"/>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2852" r="12852"/>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曲线运动的应用</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行星绕太阳的公转、卫星绕地球的轨道运动等。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如标枪、铁饼等投掷运动的轨迹为曲线。</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汽车转弯、火车转弯等都涉及到曲线运动。</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如石油管道、液体管道等在输送过程中发生的曲线运动。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天体运动</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投掷项目</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车辆行驶</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管道运输</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曲线运动的基本规律</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描述参数</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向心力</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离心运动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匀速圆周运动</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9931" r="19931"/>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9991" r="9991"/>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质点在平面内以一定的速度绕一个定点作圆周运动，其轨迹是一条封闭的曲线。</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线速度、角速度、周期和转速。</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始终指向圆心，提供质点作圆周运动的向心力。</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当外力不足以提供向心力时，质点将沿切线方向飞离圆心。</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9494" r="19494"/>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质点在只受重力作用下，从某一初始位置被抛出后的运动。</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初速度、初始位置和初始高度。</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描述参数</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水平方向作匀速直线运动，竖直方向作自由落体运动。</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分段描述</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落地时，速度方向与水平方向之间的夹角与初速度和初始高度有关。</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落地速度</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抛体运动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055" r="6055"/>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质点以一定速度斜向上或斜向下抛出，忽略空气阻力时的运动。</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定义</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初速度、初始角度和初始高度。</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描述参数</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水平方向作匀速直线运动，竖直方向作竖直上抛或竖直下抛运动。</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分段描述</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在一定条件下，射程和射高存在最优值。</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射程和射高</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斜抛运动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11339" r="1133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受迫振动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定义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振动物体在周期性外力作用下所发生的振动。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外力频率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当外力频率接近物体的固有频率时，振幅显著增大，甚至导致物体破坏。</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减震方法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采用隔振或阻尼措施减小受迫振动的影响。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曲线运动的合成与分解</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https://d.book118.com/815133104123011103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2024-09-12T16:59:58.636</cp:lastPrinted>
  <dcterms:created xsi:type="dcterms:W3CDTF">2024-09-12T08:59:58Z</dcterms:created>
  <dcterms:modified xsi:type="dcterms:W3CDTF">2024-09-12T09:00:00Z</dcterms:modified>
</cp:coreProperties>
</file>