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CADE2-5681-4F99-BB6C-4E7594979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A5739-A1AE-44A3-A722-632F862CC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F6D77-3C7F-4120-B65B-8462E53AC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CF070-FA16-4491-B7F6-92EF5312B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C0B6C-3269-4F5B-9512-18E9D0337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7227A1-D014-4CEA-B633-54CA15B5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6BFB59-19F3-4CAB-9628-366E97FB8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1FB83-3CCC-496C-BEE1-ED400185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E3B9D-7C07-4EFB-8F01-E9A45634C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0323D-E9C1-4E5C-9147-81EDA1378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3114C-9211-482B-AD89-C62383010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4211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创造中学生寒假健康成长的教育环境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寒假教育环境的重要性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寒假教育环境的现状分析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构建多元化寒假教育环境的策略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多元化寒假教育环境的实施措施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多元化寒假教育环境的评估与改进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寒假教育环境的重要性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提供多元化的学习体验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寒假期间，学生可以通过参加各类冬令营、社会实践活动、志愿服务等，拓宽视野，增长见识，培养综合素质。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鼓励体育锻炼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寒假适逢冬季，是进行体育锻炼的好时机。学校可组织冬季运动会、户外拓展等活动，引导学生积极参与，增强体质。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培养艺术兴趣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寒假期间，学生可以参加各类艺术培训班、音乐舞蹈课程等，发掘自己的艺术潜能，提升审美素养。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学校应引导学生制定寒假学习计划，合理安排作息时间，培养良好的学习习惯和自主学习能力。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学校可通过网络平台、图书馆等途径，为学生提供丰富的学习资源，满足学生多样化的学习需求。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学校可布置一些探究性、实践性的作业，引导学生主动探究问题，培养解决问题的能力。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鼓励探究式学习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培养学生自主学习能力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学校应加强与家长的沟通联系，及时了解学生在家的学习、生活情况，为家长提供有针对性的教育指导。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学校可通过家长会、家庭教育讲座等形式，为家长提供家庭教育指导，帮助家长更好地陪伴孩子成长。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开展家庭教育指导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学校可布置一些需要家长和孩子共同完成的作业或活动，如亲子阅读、家庭手工制作等，增进家庭亲子关系。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鼓励家庭亲子活动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增进家庭亲子关系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寒假教育环境的现状分析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家庭经济条件限制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部分家庭可能由于经济条件限制，无法为孩子提供丰富的教育资源，如课外书籍、学习辅导等。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家长缺乏教育经验和知识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部分家长可能没有接受过系统的教育培训，缺乏对孩子学习、成长等方面的指导和帮助。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家庭学习环境不佳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一些家庭可能无法提供良好的学习环境，如安静的学习空间、必要的学习工具等，影响孩子的学习效果。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家庭教育资源不足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部分学生可能没有制定明确的学习计划，导致寒假期间学习进度缓慢，效率低下。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缺乏学习计划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沉迷电子产品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一些学生可能存在严重的拖延症，无法按时完成作业和学习任务，影响学习效果。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部分学生可能沉迷于手机、电脑等电子产品，花费大量时间在娱乐和游戏上，忽视学习。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学生自律性较差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一些学生的寒假活动可能仅限于完成作业和参加补习班，缺乏多样化、有趣的活动安排。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缺乏多样化的活动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部分学生可能由于性格内向或其他原因，缺乏与同龄人的社交互动，导致寒假生活单调乏味。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缺乏社交互动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一些学生可能忽视体育锻炼的重要性，寒假期间缺乏足够的运动，影响身体健康。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缺乏体育锻炼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假期活动单一乏味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构建多元化寒假教育环境的策略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创设家庭学习空间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在家中设立专门的学习区域，配备书桌、椅子、灯具等学习用具，营造舒适的学习环境。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鼓励孩子参与家务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让孩子承担一些力所能及的家务劳动，如打扫卫生、整理房间等，培养其独立生活能力和责任感。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提供多样化的学习材料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家长可以为孩子准备各类图书、杂志、报纸等阅读材料，涵盖文学、历史、科学等各个领域，激发孩子的阅读兴趣。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9" r="162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丰富家庭教育资源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引导孩子合理使用电子产品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教育孩子正确使用手机、电脑等电子产品，避免沉迷网络游戏和社交媒体，影响学习和身心健康。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培养孩子良好的作息习惯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督促孩子保持规律的作息时间，保证充足的睡眠和适当的运动，有利于身体健康和学习效率的提高。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制定寒假学习计划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与孩子一起制定寒假学习计划，明确每天的学习任务和时间安排，帮助孩子有计划地进行复习和预习。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提升学生自律性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https://d.book118.com/815142111102011104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2024-09-13T23:16:53.059</cp:lastPrinted>
  <dcterms:created xsi:type="dcterms:W3CDTF">2024-09-13T15:16:53Z</dcterms:created>
  <dcterms:modified xsi:type="dcterms:W3CDTF">2024-09-13T15:16:55Z</dcterms:modified>
</cp:coreProperties>
</file>