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62D42E-A920-4EF8-A682-3291FCC5CC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A70EA0-2EDE-4D37-8026-124DAB2944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467E29-FB53-4D6A-9D94-E150502867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D113B6F-CC3D-4419-A586-A83CE6C17F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0CA886-D0D3-4BE2-B5E3-C56BDDBEA1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18CA96-5EBC-4C3E-AA8C-4C228BA36A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7CAAED-E6CA-4D8C-9E56-89FB567699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7436A7-F3DF-4EAF-8CAB-68194AFAD4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2CB13A-ABAA-4FB0-91B4-58CC4B3325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FBD8F6-DE6F-4C13-BA04-876B4A58A2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386846-5D31-4AE8-B22B-4ACDE011A9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142301040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自媒体营销策略与案例解析</a:t>
            </a:r>
          </a:p>
        </p:txBody>
      </p:sp>
      <p:sp>
        <p:nvSpPr>
          <p:cNvPr id="5" name="AutoShape 5"/>
          <p:cNvSpPr/>
          <p:nvPr/>
        </p:nvSpPr>
        <p:spPr>
          <a:xfrm>
            <a:off x="240326" y="276691"/>
            <a:ext cx="1591602" cy="4191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自媒体营销概述</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自媒体营销策略</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自媒体营销案例解析</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自媒体营销的挑战与解决方案</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自媒体营销的未来展望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自媒体营销概述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7" r="326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自媒体是指个人或小团队通过互联网平台发布和分享内容的媒体形式，具有个性化、自主性和互动性的特点。</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自媒体内容形式多样，包括文字、图片、视频、音频等，传播速度快，能够迅速覆盖目标受众，且自媒体人与受众之间能够进行实时互动。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自媒体营销的优劣势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优势</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自媒体营销具有低成本、高效率、精准定位、互动性强等优势，能够有效地提高品牌知名度和销售额。</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劣势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自媒体营销存在内容质量良莠不齐、可信度不高、传播效果难以衡量等问题，需要谨慎选择合适的自媒体平台和营销策略。</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8125" b="81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随着消费者需求的多样化，自媒体内容将更加个性化与定制化，以满足不同受众的需求。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个性化与定制化</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自媒体平台将更加注重社交属性的强化，提高用户互动和社群建设，形成更加紧密的关系网络。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社交属性强化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通过数据分析和挖掘，自媒体营销将更加精准地定位目标受众，实现精细化运营和个性化推荐。</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数据驱动营销</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自媒体营销的发展趋势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自媒体营销策略</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内容营销策略是自媒体营销的核心，通过创造有价值的内容吸引目标受众，提高品牌知名度和用户忠诚度。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制定内容营销策略需要考虑目标受众、行业趋势和内容形式，如文字、图片、视频等。同时，要注重内容的质量和持续性，保持一致的品牌形象和信息传递。</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内容营销策略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社交媒体营销策略是通过社交媒体平台发布和推广内容，与目标受众互动，提高品牌曝光度和用户参与度。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选择适合品牌和目标受众的社交媒体平台，制定相应的发布计划和推广策略。通过与用户互动、回答问题和分享有价值的内容，建立品牌形象和用户信任。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38" r="2343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社交媒体营销策略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用户互动营销策略是通过与用户互动，了解用户需求和反馈，提高用户满意度和忠诚度。</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通过线上活动、问答、投票等方式与用户互动，收集用户反馈和建议，不断优化产品和服务。同时，积极回应负面评价和投诉，处理用户问题，维护品牌形象。</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用户互动营销策略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精准定位营销策略是通过精准定位目标受众，将营销信息传递给潜在客户，提高转化率和营销效果。</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通过市场调研和数据分析，精准定位目标受众的兴趣、需求和消费习惯。制定针对性的营销策略和创意，提高营销信息的针对性和有效性。同时，不断优化定位和营销策略，提高营销效果和投资回报率。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精准定位营销策略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自媒体营销案例解析</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微博大V是自媒体营销的重要力量，通过与大V合作，企业可以快速扩大品牌知名度和影响力。</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可以选择与自己品牌定位相符的微博大V进行合作，通过大V的转发、评论和推荐等方式，将品牌信息传递给更多的潜在用户。同时，企业还可以通过微博广告投放和话题营销等方式，进一步提高品牌曝光度和关注度。</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微博大V营销案例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https://d.book118.com/815142301040011121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2024-09-24T01:52:36.643</cp:lastPrinted>
  <dcterms:created xsi:type="dcterms:W3CDTF">2024-09-23T17:52:36Z</dcterms:created>
  <dcterms:modified xsi:type="dcterms:W3CDTF">2024-09-23T17:52:38Z</dcterms:modified>
</cp:coreProperties>
</file>