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4BD6A-A630-4A5A-9043-18BAA3A94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145E9-F962-4F2E-B9D8-66D89D557E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D2956-E182-45CD-BC09-1BC0837261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2F48B1-E79B-472A-AA25-98CCDC9938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F258DF-6237-4BF4-AFC1-898C79ECC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19EC29-7E2C-4419-834B-AF5A98741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19B7E9A-5F99-4658-88B0-32F5CDE5E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188E1D-FB04-4D5C-8010-090BDB917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63EFBD-0E4E-4CFD-8914-C5B3DDD5E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D4C14-C451-479B-998F-BD56DA99A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12B362-38EC-43BA-9E23-DAB65B0C1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14324201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建筑安装工程处上半年工作总结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/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工作概况与成果展示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项目管理及实施情况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客户服务与满意度调查反馈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市场拓展及品牌宣传策略部署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内部管理及运营效率提升举措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工作概况与成果展示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工程项目完成情况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上半年工作回顾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上半年，我们顺利完成了多个重要工程项目的安装工作，包括商业综合体、医院、学校等不同类型的建筑。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我们严格遵守安全生产规定，加强现场安全管理，确保施工过程中无重大安全事故发生。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各部门之间保持紧密合作，及时沟通解决问题，确保工程进度和质量。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主要成果及亮点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高质量完成工程项目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我们的工程项目在质量上得到了业主和监理的一致好评，体现了我们在建筑安装领域的专业实力。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创新技术应用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在施工过程中，我们成功应用了多项创新技术，提高了工作效率和工程质量。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优秀团队表现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我们的团队成员在工作中表现出色，积极应对挑战，展现了良好的团队协作精神。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施工质量问题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工程进度延误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安全生产隐患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部分项目由于设计变更、材料供应不及时等原因导致工程进度延误，需要我们加强与业主、设计、材料供应商之间的沟通与协调。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个别项目在施工过程中出现了质量问题，如管道漏水、电气设备安装不规范等，这主要是由于施工人员技能水平不足和现场监管不到位所致。我们将加强技术培训和现场监管力度，确保施工质量。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/>
                </a:solidFill>
                <a:latin typeface="Microsoft Yahei"/>
                <a:ea typeface="Microsoft Yahei"/>
                <a:cs typeface="Microsoft Yahei"/>
              </a:rPr>
              <a:t>在日常检查中发现部分施工现场存在安全隐患，如临时设施搭建不规范、消防设施缺失等。我们将进一步加强安全生产管理，完善安全制度，提高员工安全意识。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项目管理及实施情况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根据合同要求，制定详细的项目进度计划，明确各阶段的任务、时间和责任人，确保项目按计划推进。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项目进度计划制定与执行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通过定期召开进度会议、现场督查等方式，及时掌握项目进展情况，对进度滞后的项目进行分析和调整，确保项目整体进度不受影响。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进度监控与调整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针对可能出现的进度风险因素，制定相应的应对措施，如增加资源投入、优化施工方案等，确保项目进度稳定可控。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进度风险管理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项目进度管理与控制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安全生产责任制落实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明确各级管理人员和操作人员的安全职责，加强安全教育和培训，提高全员安全意识，确保项目施工过程中的安全生产。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质量安全监督检查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定期开展质量安全监督检查，及时发现和整改存在的问题和隐患，确保项目质量和安全始终处于受控状态。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质量管理体系建设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建立完善的质量管理体系，包括质量目标设定、质量控制措施、质量检查与评估等环节，确保项目质量符合合同要求。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质量安全监督与保障措施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根据项目实际情况和合同要求，制定合理的成本预算和控制措施，加强成本核算和分析，及时发现和解决成本超支问题。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成本预算与控制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对项目实施过程中的效益进行评估和分析，总结经验教训，提出改进措施和建议，提高项目整体效益水平。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效益评估与提升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针对可能出现的成本风险因素，制定相应的应对措施，如优化设计方案、降低材料采购成本等，确保项目成本控制在合理范围内。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成本控制与风险管理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成本控制与效益分析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团队协作流程规范化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明确各岗位职责，建立标准化工作流程，确保团队协作高效有序。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定期团队建设活动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组织各类团队活动，增强团队凝聚力，提高员工归属感。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跨部门协作强化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加强与其他部门的沟通与协作，形成合力，共同推进项目进展。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团队协作机制建设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建立有效的沟通平台，如定期会议、内部论坛等，促进信息交流与共享。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沟通平台搭建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59" r="10059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信息传递及时性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沟通技巧培训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确保重要信息及时传递，减少信息延误和失真，提高工作效率。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开展沟通技巧培训，提高员工沟通能力，促进团队协作顺畅进行。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沟通渠道优化及信息共享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https://d.book118.com/815143242010011102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2024-09-10T18:49:39.682</cp:lastPrinted>
  <dcterms:created xsi:type="dcterms:W3CDTF">2024-09-10T10:49:39Z</dcterms:created>
  <dcterms:modified xsi:type="dcterms:W3CDTF">2024-09-10T10:49:41Z</dcterms:modified>
</cp:coreProperties>
</file>