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7CE0C-C9D1-4929-B4D0-29DDABFF3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4D69D-06C8-4C09-9152-C687FDDEE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06C93-68F1-44B1-B72D-90E609F90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219B0-C187-4FD1-9CE3-A49B3955B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F73170-7226-48F7-B57E-721A4C70A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F2C20B-2A26-4F10-99FA-7C33E3B11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3A631A-7047-46AB-96B3-D4C489A31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666CC-2A00-4081-9890-75517D12C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0683C-583E-480A-9CA5-FCF5B7865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28060-177A-4598-ACC9-43228B598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EE9C5-F14E-400B-B3E7-225773157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14431120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安全管理制度的执行与监控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安全管理制度的监控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安全管理制度是指为保障组织内部安全，针对人员、设备、环境等各个方面制定的一系列管理规定和操作规程。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它明确了组织内部各岗位的安全职责和义务，规定了安全操作程序和安全标准，以确保组织的安全生产、员工的人身安全和财产安全。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安全管理制度是组织安全生产的基础，能够有效地预防安全事故的发生，保障员工的人身安全和财产安全。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它能够提高组织的管理水平，增强员工的安全意识和安全操作技能，提升组织的整体竞争力。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安全管理制度的制定需要结合组织的实际情况，充分考虑人员、设备、环境等方面的因素，制定出科学、合理、可行的管理规定和操作规程。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制度的实施需要组织内部的各级领导和员工积极配合，严格遵守制度规定，认真履行安全职责和义务，确保制度的有效执行。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安全管理制度的执行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定期组织安全管理制度培训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确保员工了解并掌握安全管理制度的内容和要求，提高员工的安全意识和安全操作技能。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制作安全管理制度宣传资料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通过制作宣传册、海报等形式，向员工宣传安全管理制度，提高员工对安全管理制度的认知和理解。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安全管理制度的宣传与培训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定期进行安全管理制度监督检查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通过定期检查和评估，确保安全管理制度得到有效执行，及时发现和纠正存在的问题。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建立安全管理制度监督检查机制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建立健全的监督检查机制，明确监督检查的责任和要求，确保监督检查工作的有效性和规范性。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安全管理制度的监督与检查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安全管理制度的考核与奖惩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根据安全管理制度的要求，制定具体的考核标准，明确考核内容和要求。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制定安全管理制度考核标准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根据考核结果，对表现优秀的员工给予奖励和表彰，对违反安全管理制度的员工进行相应的惩罚和处理。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实施安全管理制度奖惩措施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安全管理制度的监控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https://d.book118.com/815144311202011034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2024-08-30T01:56:31.270</cp:lastPrinted>
  <dcterms:created xsi:type="dcterms:W3CDTF">2024-08-29T17:56:31Z</dcterms:created>
  <dcterms:modified xsi:type="dcterms:W3CDTF">2024-08-29T17:56:33Z</dcterms:modified>
</cp:coreProperties>
</file>