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9144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E70888-71C1-44F7-A140-9AE4DE2BC2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89EAB2-19EC-49CA-9DFA-6F96C51BFC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593A35B-32E5-4552-A5B1-C7D5C34903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FC8C29-CACF-4FD3-9A13-EB93C83AA3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4F4234-FC15-4332-B43F-4508BA4137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857A63-200A-4F66-9E64-4CDA8819188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EBFA9B-3EDC-45E9-AF5E-8CDBB9CA8B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50D3B3-26EE-4A03-A101-168EBE30D7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F94301-6CE8-4CF6-BE10-03DFDC3885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4138A5-6C74-405E-AFA1-9F946D804F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6523EE-324F-4D54-A326-D197265D10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1981200"/>
            <a:ext cx="7772400" cy="1876428"/>
          </a:xfrm>
        </p:spPr>
        <p:txBody>
          <a:bodyPr anchor="b">
            <a:sp3d contourW="8890">
              <a:contourClr>
                <a:schemeClr val="accent3">
                  <a:shade val="55000"/>
                </a:schemeClr>
              </a:contourClr>
            </a:sp3d>
          </a:bodyPr>
          <a:lstStyle>
            <a:lvl1pPr algn="ctr">
              <a:defRPr sz="4400">
                <a:ln w="15875" cmpd="sng">
                  <a:solidFill>
                    <a:srgbClr val="FFFFFF"/>
                  </a:solidFill>
                  <a:prstDash val="solid"/>
                </a:ln>
                <a:solidFill>
                  <a:srgbClr val="FFFFFF"/>
                </a:solidFill>
                <a:effectLst>
                  <a:outerShdw blurRad="31750" dir="3600000" algn="tl" rotWithShape="0">
                    <a:srgbClr val="000000">
                      <a:alpha val="60000"/>
                    </a:srgbClr>
                  </a:outerShdw>
                </a:effectLst>
              </a:defRPr>
            </a:lvl1pPr>
          </a:lstStyle>
          <a:p>
            <a:r>
              <a:rPr kumimoji="0" lang="zh-CN" altLang="en-US" smtClean="0"/>
              <a:t>单击此处编辑母版标题样式</a:t>
            </a:r>
            <a:endParaRPr kumimoji="0" lang="en-US"/>
          </a:p>
        </p:txBody>
      </p:sp>
      <p:sp>
        <p:nvSpPr>
          <p:cNvPr id="3" name="副标题 2"/>
          <p:cNvSpPr>
            <a:spLocks noGrp="1"/>
          </p:cNvSpPr>
          <p:nvPr>
            <p:ph type="subTitle" idx="1"/>
          </p:nvPr>
        </p:nvSpPr>
        <p:spPr>
          <a:xfrm>
            <a:off x="1371600" y="3857628"/>
            <a:ext cx="6400800" cy="1753200"/>
          </a:xfrm>
        </p:spPr>
        <p:txBody>
          <a:bodyPr/>
          <a:lstStyle>
            <a:lvl1pPr marL="0" indent="0" algn="ctr">
              <a:buNone/>
              <a:defRPr sz="24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kumimoji="0" lang="zh-CN" altLang="en-US" smtClean="0"/>
              <a:t>单击此处编辑母版副标题样式</a:t>
            </a:r>
            <a:endParaRPr kumimoji="0" lang="en-US"/>
          </a:p>
        </p:txBody>
      </p:sp>
      <p:sp>
        <p:nvSpPr>
          <p:cNvPr id="4" name="日期占位符 3"/>
          <p:cNvSpPr>
            <a:spLocks noGrp="1"/>
          </p:cNvSpPr>
          <p:nvPr>
            <p:ph type="dt" sz="half" idx="10"/>
          </p:nvPr>
        </p:nvSpPr>
        <p:spPr/>
        <p:txBody>
          <a:bodyPr/>
          <a:lstStyle/>
          <a:p>
            <a:fld id="{E335F522-6256-461E-A79F-4037A6D0C8F9}" type="datetimeFigureOut">
              <a:rPr lang="zh-CN" altLang="en-US" smtClean="0"/>
              <a:t>2019/10/18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C1A564D-84E6-4D0E-9D2B-1519760DAFCC}" type="slidenum">
              <a:rPr lang="zh-CN" altLang="en-US" smtClean="0"/>
              <a:t>‹#›</a:t>
            </a:fld>
            <a:endParaRPr lang="zh-CN" altLang="en-US"/>
          </a:p>
        </p:txBody>
      </p:sp>
    </p:spTree>
  </p:cSld>
  <p:clrMapOvr>
    <a:masterClrMapping/>
  </p:clrMapOvr>
  <p:transition/>
  <p:timing/>
  <p:hf hdr="0" ftr="0" dt="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内容占位符 2"/>
          <p:cNvSpPr>
            <a:spLocks noGrp="1"/>
          </p:cNvSpPr>
          <p:nvPr>
            <p:ph idx="1"/>
          </p:nvPr>
        </p:nvSpPr>
        <p:spPr/>
        <p:txBody>
          <a:body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fld id="{E335F522-6256-461E-A79F-4037A6D0C8F9}" type="datetimeFigureOut">
              <a:rPr lang="zh-CN" altLang="en-US" smtClean="0"/>
              <a:t>2019/10/18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C1A564D-84E6-4D0E-9D2B-1519760DAFCC}"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Ref idx="1003">
        <a:schemeClr val="bg2"/>
      </p:bgRef>
    </p:bg>
    <p:spTree>
      <p:nvGrpSpPr>
        <p:cNvPr id="1" name=""/>
        <p:cNvGrpSpPr/>
        <p:nvPr/>
      </p:nvGrpSpPr>
      <p:grpSpPr>
        <a:xfrm>
          <a:off x="0" y="0"/>
          <a:ext cx="0" cy="0"/>
        </a:xfrm>
      </p:grpSpPr>
      <p:sp>
        <p:nvSpPr>
          <p:cNvPr id="2" name="标题 1"/>
          <p:cNvSpPr>
            <a:spLocks noGrp="1"/>
          </p:cNvSpPr>
          <p:nvPr>
            <p:ph type="title"/>
          </p:nvPr>
        </p:nvSpPr>
        <p:spPr>
          <a:xfrm>
            <a:off x="685800" y="3854150"/>
            <a:ext cx="7772400" cy="1860850"/>
          </a:xfrm>
        </p:spPr>
        <p:txBody>
          <a:bodyPr anchor="t"/>
          <a:lstStyle>
            <a:lvl1pPr algn="l">
              <a:defRPr sz="4400" b="1" cap="all"/>
            </a:lvl1pPr>
          </a:lstStyle>
          <a:p>
            <a:r>
              <a:rPr kumimoji="0" lang="zh-CN" altLang="en-US" smtClean="0"/>
              <a:t>单击此处编辑母版标题样式</a:t>
            </a:r>
            <a:endParaRPr kumimoji="0" lang="en-US"/>
          </a:p>
        </p:txBody>
      </p:sp>
      <p:sp>
        <p:nvSpPr>
          <p:cNvPr id="3" name="文本占位符 2"/>
          <p:cNvSpPr>
            <a:spLocks noGrp="1"/>
          </p:cNvSpPr>
          <p:nvPr>
            <p:ph type="body" idx="1"/>
          </p:nvPr>
        </p:nvSpPr>
        <p:spPr>
          <a:xfrm>
            <a:off x="685800" y="2356428"/>
            <a:ext cx="7772400" cy="1501200"/>
          </a:xfrm>
        </p:spPr>
        <p:txBody>
          <a:bodyPr anchor="b"/>
          <a:lstStyle>
            <a:lvl1pPr marL="0" indent="0" algn="l">
              <a:buNone/>
              <a:defRPr sz="2000">
                <a:solidFill>
                  <a:schemeClr val="tx2"/>
                </a:solidFill>
              </a:defRPr>
            </a:lvl1pPr>
            <a:lvl2pPr marL="457200" indent="0" algn="l">
              <a:buNone/>
              <a:defRPr sz="1800">
                <a:solidFill>
                  <a:schemeClr val="tx2"/>
                </a:solidFill>
              </a:defRPr>
            </a:lvl2pPr>
            <a:lvl3pPr marL="914400" indent="0" algn="l">
              <a:buNone/>
              <a:defRPr sz="1600">
                <a:solidFill>
                  <a:schemeClr val="tx2"/>
                </a:solidFill>
              </a:defRPr>
            </a:lvl3pPr>
            <a:lvl4pPr marL="1371600" indent="0" algn="l">
              <a:buNone/>
              <a:defRPr sz="1400">
                <a:solidFill>
                  <a:schemeClr val="tx2"/>
                </a:solidFill>
              </a:defRPr>
            </a:lvl4pPr>
            <a:lvl5pPr marL="1828800" indent="0" algn="l">
              <a:buNone/>
              <a:defRPr sz="1400">
                <a:solidFill>
                  <a:schemeClr val="tx2"/>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fld id="{E335F522-6256-461E-A79F-4037A6D0C8F9}" type="datetimeFigureOut">
              <a:rPr lang="zh-CN" altLang="en-US" smtClean="0"/>
              <a:t>2019/10/18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C1A564D-84E6-4D0E-9D2B-1519760DAFCC}" type="slidenum">
              <a:rPr lang="zh-CN" altLang="en-US" smtClean="0"/>
              <a:t>‹#›</a:t>
            </a:fld>
            <a:endParaRPr lang="zh-CN" altLang="en-US"/>
          </a:p>
        </p:txBody>
      </p:sp>
    </p:spTree>
  </p:cSld>
  <p:clrMapOvr>
    <a:overrideClrMapping bg1="dk1" tx1="lt1" bg2="dk2" tx2="lt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5" name="日期占位符 4"/>
          <p:cNvSpPr>
            <a:spLocks noGrp="1"/>
          </p:cNvSpPr>
          <p:nvPr>
            <p:ph type="dt" sz="half" idx="10"/>
          </p:nvPr>
        </p:nvSpPr>
        <p:spPr/>
        <p:txBody>
          <a:bodyPr/>
          <a:lstStyle/>
          <a:p>
            <a:fld id="{E335F522-6256-461E-A79F-4037A6D0C8F9}" type="datetimeFigureOut">
              <a:rPr lang="zh-CN" altLang="en-US" smtClean="0"/>
              <a:t>2019/10/18</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1C1A564D-84E6-4D0E-9D2B-1519760DAFCC}"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eaLnBrk="1" latinLnBrk="0" hangingPunct="1"/>
            <a:r>
              <a:rPr kumimoji="0"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eaLnBrk="1" latinLnBrk="0" hangingPunct="1"/>
            <a:r>
              <a:rPr kumimoji="0"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7" name="日期占位符 6"/>
          <p:cNvSpPr>
            <a:spLocks noGrp="1"/>
          </p:cNvSpPr>
          <p:nvPr>
            <p:ph type="dt" sz="half" idx="10"/>
          </p:nvPr>
        </p:nvSpPr>
        <p:spPr/>
        <p:txBody>
          <a:bodyPr/>
          <a:lstStyle/>
          <a:p>
            <a:fld id="{E335F522-6256-461E-A79F-4037A6D0C8F9}" type="datetimeFigureOut">
              <a:rPr lang="zh-CN" altLang="en-US" smtClean="0"/>
              <a:t>2019/10/18</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1C1A564D-84E6-4D0E-9D2B-1519760DAFCC}" type="slidenum">
              <a:rPr lang="zh-CN" altLang="en-US" smtClean="0"/>
              <a:t>‹#›</a:t>
            </a:fld>
            <a:endParaRPr lang="zh-CN" altLang="en-US"/>
          </a:p>
        </p:txBody>
      </p:sp>
      <p:sp>
        <p:nvSpPr>
          <p:cNvPr id="2" name="标题 1"/>
          <p:cNvSpPr>
            <a:spLocks noGrp="1"/>
          </p:cNvSpPr>
          <p:nvPr>
            <p:ph type="title"/>
          </p:nvPr>
        </p:nvSpPr>
        <p:spPr/>
        <p:txBody>
          <a:bodyPr/>
          <a:lstStyle>
            <a:lvl1pPr>
              <a:defRPr/>
            </a:lvl1pPr>
          </a:lstStyle>
          <a:p>
            <a:r>
              <a:rPr kumimoji="0" lang="zh-CN" altLang="en-US" smtClean="0"/>
              <a:t>单击此处编辑母版标题样式</a:t>
            </a:r>
            <a:endParaRPr kumimoji="0"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日期占位符 2"/>
          <p:cNvSpPr>
            <a:spLocks noGrp="1"/>
          </p:cNvSpPr>
          <p:nvPr>
            <p:ph type="dt" sz="half" idx="10"/>
          </p:nvPr>
        </p:nvSpPr>
        <p:spPr/>
        <p:txBody>
          <a:bodyPr/>
          <a:lstStyle/>
          <a:p>
            <a:fld id="{E335F522-6256-461E-A79F-4037A6D0C8F9}" type="datetimeFigureOut">
              <a:rPr lang="zh-CN" altLang="en-US" smtClean="0"/>
              <a:t>2019/10/18</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1C1A564D-84E6-4D0E-9D2B-1519760DAFCC}"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E335F522-6256-461E-A79F-4037A6D0C8F9}" type="datetimeFigureOut">
              <a:rPr lang="zh-CN" altLang="en-US" smtClean="0"/>
              <a:t>2019/10/18</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1C1A564D-84E6-4D0E-9D2B-1519760DAFCC}"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326258" y="381000"/>
            <a:ext cx="2667000" cy="1833554"/>
          </a:xfrm>
        </p:spPr>
        <p:txBody>
          <a:bodyPr anchor="ctr">
            <a:scene3d>
              <a:camera prst="orthographicFront"/>
              <a:lightRig rig="soft" dir="tl"/>
            </a:scene3d>
            <a:sp3d contourW="8890">
              <a:contourClr>
                <a:schemeClr val="accent3">
                  <a:shade val="55000"/>
                </a:schemeClr>
              </a:contourClr>
            </a:sp3d>
          </a:bodyPr>
          <a:lstStyle>
            <a:lvl1pPr algn="l">
              <a:defRPr sz="3200" b="1" kern="1200" cap="all" spc="50">
                <a:ln w="15875">
                  <a:noFill/>
                </a:ln>
                <a:solidFill>
                  <a:schemeClr val="tx2"/>
                </a:solidFill>
                <a:effectLst/>
                <a:latin typeface="+mj-lt"/>
                <a:ea typeface="+mj-ea"/>
                <a:cs typeface="+mj-cs"/>
              </a:defRPr>
            </a:lvl1pPr>
          </a:lstStyle>
          <a:p>
            <a:r>
              <a:rPr kumimoji="0" lang="zh-CN" altLang="en-US" smtClean="0"/>
              <a:t>单击此处编辑母版标题样式</a:t>
            </a:r>
            <a:endParaRPr kumimoji="0" lang="en-US"/>
          </a:p>
        </p:txBody>
      </p:sp>
      <p:sp>
        <p:nvSpPr>
          <p:cNvPr id="3" name="内容占位符 2"/>
          <p:cNvSpPr>
            <a:spLocks noGrp="1"/>
          </p:cNvSpPr>
          <p:nvPr>
            <p:ph idx="1"/>
          </p:nvPr>
        </p:nvSpPr>
        <p:spPr>
          <a:xfrm>
            <a:off x="3352800" y="380999"/>
            <a:ext cx="5410200" cy="574516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文本占位符 3"/>
          <p:cNvSpPr>
            <a:spLocks noGrp="1"/>
          </p:cNvSpPr>
          <p:nvPr>
            <p:ph type="body" sz="half" idx="2"/>
          </p:nvPr>
        </p:nvSpPr>
        <p:spPr>
          <a:xfrm>
            <a:off x="326258" y="2214554"/>
            <a:ext cx="2667000" cy="391218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5" name="日期占位符 4"/>
          <p:cNvSpPr>
            <a:spLocks noGrp="1"/>
          </p:cNvSpPr>
          <p:nvPr>
            <p:ph type="dt" sz="half" idx="10"/>
          </p:nvPr>
        </p:nvSpPr>
        <p:spPr/>
        <p:txBody>
          <a:bodyPr/>
          <a:lstStyle/>
          <a:p>
            <a:fld id="{E335F522-6256-461E-A79F-4037A6D0C8F9}" type="datetimeFigureOut">
              <a:rPr lang="zh-CN" altLang="en-US" smtClean="0"/>
              <a:t>2019/10/18</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1C1A564D-84E6-4D0E-9D2B-1519760DAFCC}"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grpSp>
        <p:nvGrpSpPr>
          <p:cNvPr id="8" name="组合 7"/>
          <p:cNvGrpSpPr/>
          <p:nvPr/>
        </p:nvGrpSpPr>
        <p:grpSpPr>
          <a:xfrm>
            <a:off x="1580474" y="553734"/>
            <a:ext cx="7349244" cy="4741531"/>
            <a:chOff x="428596" y="553734"/>
            <a:chExt cx="7349244" cy="4741531"/>
          </a:xfrm>
        </p:grpSpPr>
        <p:sp>
          <p:nvSpPr>
            <p:cNvPr id="16" name="矩形 15"/>
            <p:cNvSpPr/>
            <p:nvPr userDrawn="1"/>
          </p:nvSpPr>
          <p:spPr>
            <a:xfrm rot="21480000">
              <a:off x="428596" y="580356"/>
              <a:ext cx="7340359" cy="4714909"/>
            </a:xfrm>
            <a:prstGeom prst="rect">
              <a:avLst/>
            </a:prstGeom>
            <a:ln w="1270" cap="flat" cmpd="sng" algn="ctr">
              <a:noFill/>
              <a:prstDash val="solid"/>
              <a:miter lim="800000"/>
            </a:ln>
            <a:effectLst>
              <a:outerShdw blurRad="54991" dist="17780" dir="5400000" algn="tl" rotWithShape="0">
                <a:srgbClr val="000000">
                  <a:alpha val="66000"/>
                </a:srgbClr>
              </a:outerShdw>
            </a:effectLst>
          </p:spPr>
          <p:style>
            <a:lnRef idx="2">
              <a:schemeClr val="accent1"/>
            </a:lnRef>
            <a:fillRef idx="1">
              <a:schemeClr val="lt1"/>
            </a:fillRef>
            <a:effectRef idx="0">
              <a:schemeClr val="accent1"/>
            </a:effectRef>
            <a:fontRef idx="minor">
              <a:schemeClr val="dk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zh-CN" altLang="en-US"/>
            </a:p>
          </p:txBody>
        </p:sp>
        <p:sp>
          <p:nvSpPr>
            <p:cNvPr id="17" name="矩形 16"/>
            <p:cNvSpPr/>
            <p:nvPr userDrawn="1"/>
          </p:nvSpPr>
          <p:spPr>
            <a:xfrm rot="21540000">
              <a:off x="437473" y="571479"/>
              <a:ext cx="7340359" cy="4714909"/>
            </a:xfrm>
            <a:prstGeom prst="rect">
              <a:avLst/>
            </a:prstGeom>
            <a:ln w="1270" cap="flat" cmpd="sng" algn="ctr">
              <a:noFill/>
              <a:prstDash val="solid"/>
              <a:miter lim="800000"/>
            </a:ln>
            <a:effectLst>
              <a:outerShdw blurRad="54991" dist="17780" dir="5400000" algn="tl" rotWithShape="0">
                <a:srgbClr val="000000">
                  <a:alpha val="66000"/>
                </a:srgbClr>
              </a:outerShdw>
            </a:effectLst>
          </p:spPr>
          <p:style>
            <a:lnRef idx="2">
              <a:schemeClr val="accent1"/>
            </a:lnRef>
            <a:fillRef idx="1">
              <a:schemeClr val="lt1"/>
            </a:fillRef>
            <a:effectRef idx="0">
              <a:schemeClr val="accent1"/>
            </a:effectRef>
            <a:fontRef idx="minor">
              <a:schemeClr val="dk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zh-CN" altLang="en-US"/>
            </a:p>
          </p:txBody>
        </p:sp>
        <p:sp>
          <p:nvSpPr>
            <p:cNvPr id="18" name="矩形 17"/>
            <p:cNvSpPr/>
            <p:nvPr userDrawn="1"/>
          </p:nvSpPr>
          <p:spPr>
            <a:xfrm>
              <a:off x="437481" y="553734"/>
              <a:ext cx="7340359" cy="4714909"/>
            </a:xfrm>
            <a:prstGeom prst="rect">
              <a:avLst/>
            </a:prstGeom>
            <a:ln w="1270" cap="flat" cmpd="sng" algn="ctr">
              <a:noFill/>
              <a:prstDash val="solid"/>
              <a:miter lim="800000"/>
            </a:ln>
            <a:effectLst>
              <a:outerShdw blurRad="54991" dist="17780" dir="5400000" algn="tl" rotWithShape="0">
                <a:srgbClr val="000000">
                  <a:alpha val="66000"/>
                </a:srgbClr>
              </a:outerShdw>
            </a:effectLst>
          </p:spPr>
          <p:style>
            <a:lnRef idx="2">
              <a:schemeClr val="accent1"/>
            </a:lnRef>
            <a:fillRef idx="1">
              <a:schemeClr val="lt1"/>
            </a:fillRef>
            <a:effectRef idx="0">
              <a:schemeClr val="accent1"/>
            </a:effectRef>
            <a:fontRef idx="minor">
              <a:schemeClr val="dk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zh-CN" altLang="en-US"/>
            </a:p>
          </p:txBody>
        </p:sp>
      </p:grpSp>
      <p:sp>
        <p:nvSpPr>
          <p:cNvPr id="3" name="图片占位符 2"/>
          <p:cNvSpPr>
            <a:spLocks noGrp="1"/>
          </p:cNvSpPr>
          <p:nvPr>
            <p:ph type="pic" idx="1"/>
          </p:nvPr>
        </p:nvSpPr>
        <p:spPr>
          <a:xfrm>
            <a:off x="1651912" y="612776"/>
            <a:ext cx="7215238" cy="4602175"/>
          </a:xfrm>
          <a:solidFill>
            <a:schemeClr val="bg2">
              <a:tint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kumimoji="0" lang="zh-CN" altLang="en-US" smtClean="0"/>
              <a:t>单击图标添加图片</a:t>
            </a:r>
            <a:endParaRPr kumimoji="0" lang="en-US"/>
          </a:p>
        </p:txBody>
      </p:sp>
      <p:sp useBgFill="1">
        <p:nvSpPr>
          <p:cNvPr id="2" name="标题 1"/>
          <p:cNvSpPr>
            <a:spLocks noGrp="1"/>
          </p:cNvSpPr>
          <p:nvPr>
            <p:ph type="title"/>
          </p:nvPr>
        </p:nvSpPr>
        <p:spPr>
          <a:xfrm>
            <a:off x="0" y="595295"/>
            <a:ext cx="1357290" cy="5691227"/>
          </a:xfrm>
          <a:noFill/>
        </p:spPr>
        <p:txBody>
          <a:bodyPr vert="eaVert" anchor="ctr">
            <a:noAutofit/>
          </a:bodyPr>
          <a:lstStyle>
            <a:lvl1pPr algn="l">
              <a:defRPr lang="zh-CN" altLang="en-US" sz="3200">
                <a:ln w="15875" cmpd="sng">
                  <a:solidFill>
                    <a:srgbClr val="FFFFFF"/>
                  </a:solidFill>
                  <a:prstDash val="solid"/>
                </a:ln>
                <a:solidFill>
                  <a:srgbClr val="FFFFFF"/>
                </a:solidFill>
                <a:effectLst>
                  <a:outerShdw blurRad="31750" dir="3600000" algn="tl" rotWithShape="0">
                    <a:srgbClr val="000000">
                      <a:alpha val="60000"/>
                    </a:srgbClr>
                  </a:outerShdw>
                </a:effectLst>
                <a:latin typeface="+mj-lt"/>
              </a:defRPr>
            </a:lvl1pPr>
          </a:lstStyle>
          <a:p>
            <a:r>
              <a:rPr kumimoji="0" lang="zh-CN" altLang="en-US" smtClean="0"/>
              <a:t>单击此处编辑母版标题样式</a:t>
            </a:r>
            <a:endParaRPr kumimoji="0" lang="en-US"/>
          </a:p>
        </p:txBody>
      </p:sp>
      <p:sp>
        <p:nvSpPr>
          <p:cNvPr id="4" name="文本占位符 3"/>
          <p:cNvSpPr>
            <a:spLocks noGrp="1"/>
          </p:cNvSpPr>
          <p:nvPr>
            <p:ph type="body" sz="half" idx="2"/>
          </p:nvPr>
        </p:nvSpPr>
        <p:spPr>
          <a:xfrm>
            <a:off x="1714480" y="5481658"/>
            <a:ext cx="7215238" cy="804862"/>
          </a:xfrm>
        </p:spPr>
        <p:txBody>
          <a:bodyPr anchor="ctr"/>
          <a:lstStyle>
            <a:lvl1pPr marL="0" indent="0" algn="ctr">
              <a:buNone/>
              <a:defRPr sz="1400"/>
            </a:lvl1pPr>
            <a:lvl2pPr marL="457200" indent="0" algn="ctr">
              <a:buNone/>
              <a:defRPr sz="1200"/>
            </a:lvl2pPr>
            <a:lvl3pPr marL="914400" indent="0" algn="ctr">
              <a:buNone/>
              <a:defRPr sz="1000"/>
            </a:lvl3pPr>
            <a:lvl4pPr marL="1371600" indent="0" algn="ctr">
              <a:buNone/>
              <a:defRPr sz="900"/>
            </a:lvl4pPr>
            <a:lvl5pPr marL="1828800" indent="0" algn="ctr">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5" name="日期占位符 4"/>
          <p:cNvSpPr>
            <a:spLocks noGrp="1"/>
          </p:cNvSpPr>
          <p:nvPr>
            <p:ph type="dt" sz="half" idx="10"/>
          </p:nvPr>
        </p:nvSpPr>
        <p:spPr/>
        <p:txBody>
          <a:bodyPr/>
          <a:lstStyle/>
          <a:p>
            <a:fld id="{E335F522-6256-461E-A79F-4037A6D0C8F9}" type="datetimeFigureOut">
              <a:rPr lang="zh-CN" altLang="en-US" smtClean="0"/>
              <a:t>2019/10/18</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1C1A564D-84E6-4D0E-9D2B-1519760DAFCC}"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竖排文字占位符 2"/>
          <p:cNvSpPr>
            <a:spLocks noGrp="1"/>
          </p:cNvSpPr>
          <p:nvPr>
            <p:ph type="body" orient="vert" idx="1"/>
          </p:nvPr>
        </p:nvSpPr>
        <p:spPr/>
        <p:txBody>
          <a:bodyPr vert="eaVer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fld id="{E335F522-6256-461E-A79F-4037A6D0C8F9}" type="datetimeFigureOut">
              <a:rPr lang="zh-CN" altLang="en-US" smtClean="0"/>
              <a:t>2019/10/18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C1A564D-84E6-4D0E-9D2B-1519760DAFCC}"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7286644" y="274640"/>
            <a:ext cx="1400156" cy="5851525"/>
          </a:xfrm>
        </p:spPr>
        <p:txBody>
          <a:bodyPr vert="eaVert"/>
          <a:lstStyle>
            <a:lvl1pPr>
              <a:defRPr lang="zh-CN" altLang="en-US">
                <a:ln w="15875" cmpd="sng">
                  <a:solidFill>
                    <a:srgbClr val="FFFFFF"/>
                  </a:solidFill>
                  <a:prstDash val="solid"/>
                </a:ln>
                <a:solidFill>
                  <a:srgbClr val="FFFFFF"/>
                </a:solidFill>
                <a:effectLst>
                  <a:outerShdw blurRad="31750" dir="3600000" algn="tl" rotWithShape="0">
                    <a:srgbClr val="000000">
                      <a:alpha val="60000"/>
                    </a:srgbClr>
                  </a:outerShdw>
                </a:effectLst>
              </a:defRPr>
            </a:lvl1pPr>
          </a:lstStyle>
          <a:p>
            <a:r>
              <a:rPr kumimoji="0" lang="zh-CN" altLang="en-US" smtClean="0"/>
              <a:t>单击此处编辑母版标题样式</a:t>
            </a:r>
            <a:endParaRPr kumimoji="0" lang="en-US"/>
          </a:p>
        </p:txBody>
      </p:sp>
      <p:sp>
        <p:nvSpPr>
          <p:cNvPr id="3" name="竖排文字占位符 2"/>
          <p:cNvSpPr>
            <a:spLocks noGrp="1"/>
          </p:cNvSpPr>
          <p:nvPr>
            <p:ph type="body" orient="vert" idx="1"/>
          </p:nvPr>
        </p:nvSpPr>
        <p:spPr>
          <a:xfrm>
            <a:off x="457200" y="274640"/>
            <a:ext cx="6829444" cy="5851525"/>
          </a:xfrm>
        </p:spPr>
        <p:txBody>
          <a:bodyPr vert="eaVer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fld id="{E335F522-6256-461E-A79F-4037A6D0C8F9}" type="datetimeFigureOut">
              <a:rPr lang="zh-CN" altLang="en-US" smtClean="0"/>
              <a:t>2019/10/18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C1A564D-84E6-4D0E-9D2B-1519760DAFCC}"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3">
        <a:schemeClr val="bg2"/>
      </p:bgRef>
    </p:bg>
    <p:spTree>
      <p:nvGrpSpPr>
        <p:cNvPr id="1" name=""/>
        <p:cNvGrpSpPr/>
        <p:nvPr/>
      </p:nvGrpSpPr>
      <p:grpSpPr>
        <a:xfrm>
          <a:off x="0" y="0"/>
          <a:ext cx="0" cy="0"/>
        </a:xfrm>
      </p:grpSpPr>
      <p:sp>
        <p:nvSpPr>
          <p:cNvPr id="2" name="标题占位符 1"/>
          <p:cNvSpPr>
            <a:spLocks noGrp="1"/>
          </p:cNvSpPr>
          <p:nvPr>
            <p:ph type="title"/>
          </p:nvPr>
        </p:nvSpPr>
        <p:spPr>
          <a:xfrm>
            <a:off x="457200" y="274638"/>
            <a:ext cx="8229600" cy="1143000"/>
          </a:xfrm>
          <a:prstGeom prst="rect">
            <a:avLst/>
          </a:prstGeom>
        </p:spPr>
        <p:txBody>
          <a:bodyPr vert="horz" rtlCol="0" anchor="ctr">
            <a:noAutofit/>
            <a:scene3d>
              <a:camera prst="orthographicFront"/>
              <a:lightRig rig="soft" dir="tl"/>
            </a:scene3d>
            <a:sp3d contourW="8890">
              <a:contourClr>
                <a:schemeClr val="accent3">
                  <a:shade val="55000"/>
                </a:schemeClr>
              </a:contourClr>
            </a:sp3d>
          </a:bodyPr>
          <a:lstStyle/>
          <a:p>
            <a:r>
              <a:rPr kumimoji="0" lang="zh-CN" altLang="en-US" smtClean="0"/>
              <a:t>单击此处编辑母版标题样式</a:t>
            </a:r>
            <a:endParaRPr kumimoji="0" lang="en-US"/>
          </a:p>
        </p:txBody>
      </p:sp>
      <p:sp>
        <p:nvSpPr>
          <p:cNvPr id="3" name="文本占位符 2"/>
          <p:cNvSpPr>
            <a:spLocks noGrp="1"/>
          </p:cNvSpPr>
          <p:nvPr>
            <p:ph type="body" idx="1"/>
          </p:nvPr>
        </p:nvSpPr>
        <p:spPr>
          <a:xfrm>
            <a:off x="457200" y="1600200"/>
            <a:ext cx="8229600" cy="4724400"/>
          </a:xfrm>
          <a:prstGeom prst="rect">
            <a:avLst/>
          </a:prstGeom>
        </p:spPr>
        <p:txBody>
          <a:bodyPr vert="horz" rtlCol="0">
            <a:normAutofit/>
          </a:bodyPr>
          <a:lstStyle/>
          <a:p>
            <a:pPr lvl="0" eaLnBrk="1" latinLnBrk="0" hangingPunct="1"/>
            <a:r>
              <a:rPr kumimoji="0" lang="zh-CN" altLang="en-US" smtClean="0"/>
              <a:t>单击此处编辑母版文本样式</a:t>
            </a:r>
          </a:p>
          <a:p>
            <a:pPr lvl="1" eaLnBrk="1" latinLnBrk="0" hangingPunct="1"/>
            <a:r>
              <a:rPr kumimoji="0" lang="zh-CN" altLang="en-US" smtClean="0"/>
              <a:t>第二级</a:t>
            </a:r>
          </a:p>
          <a:p>
            <a:pPr lvl="2" eaLnBrk="1" latinLnBrk="0" hangingPunct="1"/>
            <a:r>
              <a:rPr kumimoji="0" lang="zh-CN" altLang="en-US" smtClean="0"/>
              <a:t>第三级</a:t>
            </a:r>
          </a:p>
          <a:p>
            <a:pPr lvl="3" eaLnBrk="1" latinLnBrk="0" hangingPunct="1"/>
            <a:r>
              <a:rPr kumimoji="0" lang="zh-CN" altLang="en-US" smtClean="0"/>
              <a:t>第四级</a:t>
            </a:r>
          </a:p>
          <a:p>
            <a:pPr lvl="4" eaLnBrk="1" latinLnBrk="0" hangingPunct="1"/>
            <a:r>
              <a:rPr kumimoji="0" lang="zh-CN" altLang="en-US" smtClean="0"/>
              <a:t>第五级</a:t>
            </a:r>
            <a:endParaRPr kumimoji="0" lang="en-US"/>
          </a:p>
        </p:txBody>
      </p:sp>
      <p:sp>
        <p:nvSpPr>
          <p:cNvPr id="4" name="日期占位符 3"/>
          <p:cNvSpPr>
            <a:spLocks noGrp="1"/>
          </p:cNvSpPr>
          <p:nvPr>
            <p:ph type="dt" sz="half" idx="2"/>
          </p:nvPr>
        </p:nvSpPr>
        <p:spPr>
          <a:xfrm>
            <a:off x="8878" y="6483997"/>
            <a:ext cx="2133600" cy="365125"/>
          </a:xfrm>
          <a:prstGeom prst="rect">
            <a:avLst/>
          </a:prstGeom>
        </p:spPr>
        <p:txBody>
          <a:bodyPr vert="horz" rtlCol="0" anchor="ctr"/>
          <a:lstStyle>
            <a:defPPr>
              <a:defRPr lang="zh-CN"/>
            </a:defPPr>
            <a:lvl1pPr marL="0" algn="l" defTabSz="914400" rtl="0" eaLnBrk="1" latinLnBrk="0" hangingPunct="1">
              <a:defRPr kumimoji="0"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335F522-6256-461E-A79F-4037A6D0C8F9}" type="datetimeFigureOut">
              <a:rPr lang="zh-CN" altLang="en-US" smtClean="0"/>
              <a:t>2019/10/18</a:t>
            </a:fld>
            <a:endParaRPr lang="zh-CN" altLang="en-US"/>
          </a:p>
        </p:txBody>
      </p:sp>
      <p:sp>
        <p:nvSpPr>
          <p:cNvPr id="5" name="页脚占位符 4"/>
          <p:cNvSpPr>
            <a:spLocks noGrp="1"/>
          </p:cNvSpPr>
          <p:nvPr>
            <p:ph type="ftr" sz="quarter" idx="3"/>
          </p:nvPr>
        </p:nvSpPr>
        <p:spPr>
          <a:xfrm>
            <a:off x="3124200" y="6483997"/>
            <a:ext cx="2895600" cy="365125"/>
          </a:xfrm>
          <a:prstGeom prst="rect">
            <a:avLst/>
          </a:prstGeom>
        </p:spPr>
        <p:txBody>
          <a:bodyPr vert="horz" rtlCol="0" anchor="ctr"/>
          <a:lstStyle>
            <a:defPPr>
              <a:defRPr lang="zh-CN"/>
            </a:defPPr>
            <a:lvl1pPr marL="0" algn="ctr" defTabSz="914400" rtl="0" eaLnBrk="1" latinLnBrk="0" hangingPunct="1">
              <a:defRPr kumimoji="0"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6992644" y="6483997"/>
            <a:ext cx="2133600" cy="365125"/>
          </a:xfrm>
          <a:prstGeom prst="rect">
            <a:avLst/>
          </a:prstGeom>
        </p:spPr>
        <p:txBody>
          <a:bodyPr vert="horz" rtlCol="0" anchor="ctr"/>
          <a:lstStyle>
            <a:defPPr>
              <a:defRPr lang="zh-CN"/>
            </a:defPPr>
            <a:lvl1pPr marL="0" algn="r" defTabSz="914400" rtl="0" eaLnBrk="1" latinLnBrk="0" hangingPunct="1">
              <a:defRPr kumimoji="0"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C1A564D-84E6-4D0E-9D2B-1519760DAFCC}"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hf hdr="0" ftr="0" dt="0"/>
  <p:txStyles>
    <p:titleStyle>
      <a:lvl1pPr algn="ctr" rtl="0" eaLnBrk="1" latinLnBrk="0" hangingPunct="1">
        <a:spcBef>
          <a:spcPct val="0"/>
        </a:spcBef>
        <a:buNone/>
        <a:defRPr kumimoji="0" sz="4000" b="1" kern="1200" cap="all" spc="50">
          <a:ln w="15875" cmpd="sng">
            <a:solidFill>
              <a:srgbClr val="FFFFFF"/>
            </a:solidFill>
            <a:prstDash val="solid"/>
          </a:ln>
          <a:solidFill>
            <a:srgbClr val="FFFFFF"/>
          </a:solidFill>
          <a:effectLst>
            <a:outerShdw blurRad="31750" dir="3600000" algn="tl" rotWithShape="0">
              <a:srgbClr val="000000">
                <a:alpha val="60000"/>
              </a:srgbClr>
            </a:outerShdw>
          </a:effectLst>
          <a:latin typeface="+mj-lt"/>
          <a:ea typeface="+mj-ea"/>
          <a:cs typeface="+mj-cs"/>
        </a:defRPr>
      </a:lvl1pPr>
      <a:lvl2pPr eaLnBrk="1" latinLnBrk="0" hangingPunct="1">
        <a:defRPr kumimoji="0">
          <a:solidFill>
            <a:schemeClr val="tx2"/>
          </a:solidFill>
        </a:defRPr>
      </a:lvl2pPr>
      <a:lvl3pPr eaLnBrk="1" latinLnBrk="0" hangingPunct="1">
        <a:defRPr kumimoji="0">
          <a:solidFill>
            <a:schemeClr val="tx2"/>
          </a:solidFill>
        </a:defRPr>
      </a:lvl3pPr>
      <a:lvl4pPr eaLnBrk="1" latinLnBrk="0" hangingPunct="1">
        <a:defRPr kumimoji="0">
          <a:solidFill>
            <a:schemeClr val="tx2"/>
          </a:solidFill>
        </a:defRPr>
      </a:lvl4pPr>
      <a:lvl5pPr eaLnBrk="1" latinLnBrk="0" hangingPunct="1">
        <a:defRPr kumimoji="0">
          <a:solidFill>
            <a:schemeClr val="tx2"/>
          </a:solidFill>
        </a:defRPr>
      </a:lvl5pPr>
      <a:lvl6pPr eaLnBrk="1" latinLnBrk="0" hangingPunct="1">
        <a:defRPr kumimoji="0">
          <a:solidFill>
            <a:schemeClr val="tx2"/>
          </a:solidFill>
        </a:defRPr>
      </a:lvl6pPr>
      <a:lvl7pPr eaLnBrk="1" latinLnBrk="0" hangingPunct="1">
        <a:defRPr kumimoji="0">
          <a:solidFill>
            <a:schemeClr val="tx2"/>
          </a:solidFill>
        </a:defRPr>
      </a:lvl7pPr>
      <a:lvl8pPr eaLnBrk="1" latinLnBrk="0" hangingPunct="1">
        <a:defRPr kumimoji="0">
          <a:solidFill>
            <a:schemeClr val="tx2"/>
          </a:solidFill>
        </a:defRPr>
      </a:lvl8pPr>
      <a:lvl9pPr eaLnBrk="1" latinLnBrk="0" hangingPunct="1">
        <a:defRPr kumimoji="0">
          <a:solidFill>
            <a:schemeClr val="tx2"/>
          </a:solidFill>
        </a:defRPr>
      </a:lvl9pPr>
    </p:titleStyle>
    <p:bodyStyle>
      <a:lvl1pPr marL="342900" indent="-342900" algn="l" rtl="0" eaLnBrk="1" latinLnBrk="0" hangingPunct="1">
        <a:spcBef>
          <a:spcPct val="20000"/>
        </a:spcBef>
        <a:buClr>
          <a:schemeClr val="tx2"/>
        </a:buClr>
        <a:buSzPct val="90000"/>
        <a:buFont typeface="Cambria"/>
        <a:buChar char="+"/>
        <a:defRPr kumimoji="0" sz="3200" kern="1200">
          <a:solidFill>
            <a:schemeClr val="tx1"/>
          </a:solidFill>
          <a:latin typeface="+mn-lt"/>
          <a:ea typeface="+mn-ea"/>
          <a:cs typeface="+mn-cs"/>
        </a:defRPr>
      </a:lvl1pPr>
      <a:lvl2pPr marL="742950" indent="-285750" algn="l" rtl="0" eaLnBrk="1" latinLnBrk="0" hangingPunct="1">
        <a:spcBef>
          <a:spcPct val="20000"/>
        </a:spcBef>
        <a:buClr>
          <a:schemeClr val="tx2"/>
        </a:buClr>
        <a:buSzTx/>
        <a:buFont typeface="Cambria"/>
        <a:buChar char="–"/>
        <a:defRPr kumimoji="0" sz="2800" kern="1200">
          <a:solidFill>
            <a:schemeClr val="tx1"/>
          </a:solidFill>
          <a:latin typeface="+mn-lt"/>
          <a:ea typeface="+mn-ea"/>
          <a:cs typeface="+mn-cs"/>
        </a:defRPr>
      </a:lvl2pPr>
      <a:lvl3pPr marL="1143000" indent="-228600" algn="l" rtl="0" eaLnBrk="1" latinLnBrk="0" hangingPunct="1">
        <a:spcBef>
          <a:spcPct val="20000"/>
        </a:spcBef>
        <a:buClr>
          <a:schemeClr val="tx2"/>
        </a:buClr>
        <a:buSzPct val="60000"/>
        <a:buFont typeface="Wingdings 2"/>
        <a:buChar char="Ï"/>
        <a:defRPr kumimoji="0" sz="2400" kern="1200">
          <a:solidFill>
            <a:schemeClr val="tx1"/>
          </a:solidFill>
          <a:latin typeface="+mn-lt"/>
          <a:ea typeface="+mn-ea"/>
          <a:cs typeface="+mn-cs"/>
        </a:defRPr>
      </a:lvl3pPr>
      <a:lvl4pPr marL="1600200" indent="-228600" algn="l" rtl="0" eaLnBrk="1" latinLnBrk="0" hangingPunct="1">
        <a:spcBef>
          <a:spcPct val="20000"/>
        </a:spcBef>
        <a:buClr>
          <a:schemeClr val="tx2"/>
        </a:buClr>
        <a:buSzPct val="90000"/>
        <a:buFont typeface="Calibri"/>
        <a:buChar char="÷"/>
        <a:defRPr kumimoji="0" sz="2000" kern="1200">
          <a:solidFill>
            <a:schemeClr val="tx1"/>
          </a:solidFill>
          <a:latin typeface="+mn-lt"/>
          <a:ea typeface="+mn-ea"/>
          <a:cs typeface="+mn-cs"/>
        </a:defRPr>
      </a:lvl4pPr>
      <a:lvl5pPr marL="2057400" indent="-228600" algn="l" rtl="0" eaLnBrk="1" latinLnBrk="0" hangingPunct="1">
        <a:spcBef>
          <a:spcPct val="20000"/>
        </a:spcBef>
        <a:buClr>
          <a:schemeClr val="tx2"/>
        </a:buClr>
        <a:buSzTx/>
        <a:buFont typeface="Cambria"/>
        <a:buChar char="="/>
        <a:defRPr kumimoji="0" sz="2000" kern="1200">
          <a:solidFill>
            <a:schemeClr val="tx1"/>
          </a:solidFill>
          <a:latin typeface="+mn-lt"/>
          <a:ea typeface="+mn-ea"/>
          <a:cs typeface="+mn-cs"/>
        </a:defRPr>
      </a:lvl5pPr>
      <a:lvl6pPr marL="2514600" indent="-228600" algn="l" rtl="0" eaLnBrk="1" latinLnBrk="0" hangingPunct="1">
        <a:spcBef>
          <a:spcPct val="20000"/>
        </a:spcBef>
        <a:buFont typeface="Arial"/>
        <a:buChar char="•"/>
        <a:defRPr kumimoji="0" sz="2000" kern="1200">
          <a:solidFill>
            <a:schemeClr val="tx1"/>
          </a:solidFill>
          <a:latin typeface="+mn-lt"/>
          <a:ea typeface="+mn-ea"/>
          <a:cs typeface="+mn-cs"/>
        </a:defRPr>
      </a:lvl6pPr>
      <a:lvl7pPr marL="2971800" indent="-228600" algn="l" rtl="0" eaLnBrk="1" latinLnBrk="0" hangingPunct="1">
        <a:spcBef>
          <a:spcPct val="20000"/>
        </a:spcBef>
        <a:buFont typeface="Arial"/>
        <a:buChar char="•"/>
        <a:defRPr kumimoji="0" sz="2000" kern="1200">
          <a:solidFill>
            <a:schemeClr val="tx1"/>
          </a:solidFill>
          <a:latin typeface="+mn-lt"/>
          <a:ea typeface="+mn-ea"/>
          <a:cs typeface="+mn-cs"/>
        </a:defRPr>
      </a:lvl7pPr>
      <a:lvl8pPr marL="3429000" indent="-228600" algn="l" rtl="0" eaLnBrk="1" latinLnBrk="0" hangingPunct="1">
        <a:spcBef>
          <a:spcPct val="20000"/>
        </a:spcBef>
        <a:buFont typeface="Arial"/>
        <a:buChar char="•"/>
        <a:defRPr kumimoji="0" sz="2000" kern="1200">
          <a:solidFill>
            <a:schemeClr val="tx1"/>
          </a:solidFill>
          <a:latin typeface="+mn-lt"/>
          <a:ea typeface="+mn-ea"/>
          <a:cs typeface="+mn-cs"/>
        </a:defRPr>
      </a:lvl8pPr>
      <a:lvl9pPr marL="3886200" indent="-228600" algn="l" rtl="0" eaLnBrk="1" latinLnBrk="0" hangingPunct="1">
        <a:spcBef>
          <a:spcPct val="20000"/>
        </a:spcBef>
        <a:buFont typeface="Arial"/>
        <a:buChar char="•"/>
        <a:defRPr kumimoji="0" sz="20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2.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4.jpeg" /><Relationship Id="rId3"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6.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7.jpeg" /><Relationship Id="rId3"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9.jpeg" /><Relationship Id="rId3" Type="http://schemas.openxmlformats.org/officeDocument/2006/relationships/image" Target="../media/image10.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1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200143042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8600" name="标题 1"/>
          <p:cNvSpPr>
            <a:spLocks noGrp="1"/>
          </p:cNvSpPr>
          <p:nvPr>
            <p:ph type="ctrTitle"/>
          </p:nvPr>
        </p:nvSpPr>
        <p:spPr/>
        <p:txBody>
          <a:bodyPr/>
          <a:lstStyle/>
          <a:p>
            <a:r>
              <a:rPr lang="zh-CN" altLang="en-US"/>
              <a:t>中国古典园林的构成要素与造园艺术</a:t>
            </a:r>
          </a:p>
        </p:txBody>
      </p:sp>
      <p:sp>
        <p:nvSpPr>
          <p:cNvPr id="3" name="灯片编号占位符 2"/>
          <p:cNvSpPr>
            <a:spLocks noGrp="1"/>
          </p:cNvSpPr>
          <p:nvPr>
            <p:ph type="sldNum" sz="quarter" idx="12"/>
          </p:nvPr>
        </p:nvSpPr>
        <p:spPr/>
        <p:txBody>
          <a:bodyPr/>
          <a:lstStyle/>
          <a:p>
            <a:fld id="{1C1A564D-84E6-4D0E-9D2B-1519760DAFCC}" type="slidenum">
              <a:rPr lang="zh-CN" altLang="en-US" smtClean="0"/>
              <a:t>1</a:t>
            </a:fld>
            <a:endParaRPr lang="zh-CN" altLang="en-US"/>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8602" name="标题 1048601"/>
          <p:cNvSpPr>
            <a:spLocks noGrp="1"/>
          </p:cNvSpPr>
          <p:nvPr>
            <p:ph type="title"/>
          </p:nvPr>
        </p:nvSpPr>
        <p:spPr/>
        <p:txBody>
          <a:bodyPr/>
          <a:lstStyle/>
          <a:p>
            <a:r>
              <a:rPr lang="zh-CN"/>
              <a:t>叠山</a:t>
            </a:r>
          </a:p>
        </p:txBody>
      </p:sp>
      <p:sp>
        <p:nvSpPr>
          <p:cNvPr id="1048603" name="TextBox 1048602"/>
          <p:cNvSpPr txBox="1"/>
          <p:nvPr/>
        </p:nvSpPr>
        <p:spPr>
          <a:xfrm>
            <a:off x="628649" y="1690689"/>
            <a:ext cx="8054470" cy="3063241"/>
          </a:xfrm>
          <a:prstGeom prst="rect">
            <a:avLst/>
          </a:prstGeom>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3300" b="1">
                <a:solidFill>
                  <a:srgbClr val="000000"/>
                </a:solidFill>
              </a:rPr>
              <a:t>叠山也称“掇山”，指将山石堆叠成山的过程。中国古典园林中多见人工堆叠而成的深邃清幽的山林景色和雄奇、峭拔、朴野、灵秀的各种山境。叠山以模仿真山真水为主，受中国山水画的影响而具有深厚的文化内涵，是中国造园技艺的精华。</a:t>
            </a:r>
          </a:p>
        </p:txBody>
      </p:sp>
      <p:sp>
        <p:nvSpPr>
          <p:cNvPr id="4" name="灯片编号占位符 3"/>
          <p:cNvSpPr>
            <a:spLocks noGrp="1"/>
          </p:cNvSpPr>
          <p:nvPr>
            <p:ph type="sldNum" sz="quarter" idx="12"/>
          </p:nvPr>
        </p:nvSpPr>
        <p:spPr/>
        <p:txBody>
          <a:bodyPr/>
          <a:lstStyle/>
          <a:p>
            <a:fld id="{1C1A564D-84E6-4D0E-9D2B-1519760DAFCC}" type="slidenum">
              <a:rPr lang="zh-CN" altLang="en-US" smtClean="0"/>
              <a:t>2</a:t>
            </a:fld>
            <a:endParaRPr lang="zh-CN" altLang="en-US"/>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8604" name="标题 1048603"/>
          <p:cNvSpPr>
            <a:spLocks noGrp="1"/>
          </p:cNvSpPr>
          <p:nvPr>
            <p:ph type="title"/>
          </p:nvPr>
        </p:nvSpPr>
        <p:spPr/>
        <p:txBody>
          <a:bodyPr/>
          <a:lstStyle/>
          <a:p>
            <a:endParaRPr lang="zh-CN"/>
          </a:p>
        </p:txBody>
      </p:sp>
      <p:pic>
        <p:nvPicPr>
          <p:cNvPr id="2097158" name="图片 2097157"/>
          <p:cNvPicPr/>
          <p:nvPr/>
        </p:nvPicPr>
        <p:blipFill>
          <a:blip r:embed="rId2"/>
          <a:stretch>
            <a:fillRect/>
          </a:stretch>
        </p:blipFill>
        <p:spPr>
          <a:xfrm>
            <a:off x="0" y="0"/>
            <a:ext cx="4320084" cy="3696822"/>
          </a:xfrm>
          <a:prstGeom prst="rect">
            <a:avLst/>
          </a:prstGeom>
        </p:spPr>
      </p:pic>
      <p:pic>
        <p:nvPicPr>
          <p:cNvPr id="2097159" name="图片 2097158"/>
          <p:cNvPicPr/>
          <p:nvPr/>
        </p:nvPicPr>
        <p:blipFill>
          <a:blip r:embed="rId3"/>
          <a:stretch>
            <a:fillRect/>
          </a:stretch>
        </p:blipFill>
        <p:spPr>
          <a:xfrm>
            <a:off x="4320083" y="3177095"/>
            <a:ext cx="4751859" cy="3680904"/>
          </a:xfrm>
          <a:prstGeom prst="rect">
            <a:avLst/>
          </a:prstGeom>
        </p:spPr>
      </p:pic>
      <p:sp>
        <p:nvSpPr>
          <p:cNvPr id="5" name="灯片编号占位符 4"/>
          <p:cNvSpPr>
            <a:spLocks noGrp="1"/>
          </p:cNvSpPr>
          <p:nvPr>
            <p:ph type="sldNum" sz="quarter" idx="12"/>
          </p:nvPr>
        </p:nvSpPr>
        <p:spPr/>
        <p:txBody>
          <a:bodyPr/>
          <a:lstStyle/>
          <a:p>
            <a:fld id="{1C1A564D-84E6-4D0E-9D2B-1519760DAFCC}" type="slidenum">
              <a:rPr lang="zh-CN" altLang="en-US" smtClean="0"/>
              <a:t>3</a:t>
            </a:fld>
            <a:endParaRPr lang="zh-CN" altLang="en-US"/>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8605" name="标题 1048604"/>
          <p:cNvSpPr>
            <a:spLocks noGrp="1"/>
          </p:cNvSpPr>
          <p:nvPr>
            <p:ph type="title"/>
          </p:nvPr>
        </p:nvSpPr>
        <p:spPr/>
        <p:txBody>
          <a:bodyPr/>
          <a:lstStyle/>
          <a:p>
            <a:r>
              <a:rPr lang="zh-CN"/>
              <a:t>理水</a:t>
            </a:r>
          </a:p>
        </p:txBody>
      </p:sp>
      <p:sp>
        <p:nvSpPr>
          <p:cNvPr id="1048606" name="TextBox 1048605"/>
          <p:cNvSpPr txBox="1"/>
          <p:nvPr/>
        </p:nvSpPr>
        <p:spPr>
          <a:xfrm>
            <a:off x="830507" y="1516380"/>
            <a:ext cx="6619414" cy="3825240"/>
          </a:xfrm>
          <a:prstGeom prst="rect">
            <a:avLst/>
          </a:prstGeom>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3600" b="1">
                <a:solidFill>
                  <a:srgbClr val="000000"/>
                </a:solidFill>
              </a:rPr>
              <a:t>原指中国传统园林的水景处理，今泛指各类园林中水景处理。在中国传统的自然山水园中，水和山同样重要，以各种不同的水型，配合山石、花木和园林建筑来组景，是中国造园的传统手法，也是园林工程的重要组成部分。</a:t>
            </a:r>
          </a:p>
        </p:txBody>
      </p:sp>
      <p:sp>
        <p:nvSpPr>
          <p:cNvPr id="4" name="灯片编号占位符 3"/>
          <p:cNvSpPr>
            <a:spLocks noGrp="1"/>
          </p:cNvSpPr>
          <p:nvPr>
            <p:ph type="sldNum" sz="quarter" idx="12"/>
          </p:nvPr>
        </p:nvSpPr>
        <p:spPr/>
        <p:txBody>
          <a:bodyPr/>
          <a:lstStyle/>
          <a:p>
            <a:fld id="{1C1A564D-84E6-4D0E-9D2B-1519760DAFCC}" type="slidenum">
              <a:rPr lang="zh-CN" altLang="en-US" smtClean="0"/>
              <a:t>4</a:t>
            </a:fld>
            <a:endParaRPr lang="zh-CN" altLang="en-US"/>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8607" name="标题 1048606"/>
          <p:cNvSpPr>
            <a:spLocks noGrp="1"/>
          </p:cNvSpPr>
          <p:nvPr>
            <p:ph type="title"/>
          </p:nvPr>
        </p:nvSpPr>
        <p:spPr/>
        <p:txBody>
          <a:bodyPr/>
          <a:lstStyle/>
          <a:p>
            <a:endParaRPr lang="zh-CN"/>
          </a:p>
        </p:txBody>
      </p:sp>
      <p:pic>
        <p:nvPicPr>
          <p:cNvPr id="2097160" name="图片 2097159"/>
          <p:cNvPicPr/>
          <p:nvPr/>
        </p:nvPicPr>
        <p:blipFill>
          <a:blip r:embed="rId2"/>
          <a:stretch>
            <a:fillRect/>
          </a:stretch>
        </p:blipFill>
        <p:spPr>
          <a:xfrm>
            <a:off x="0" y="0"/>
            <a:ext cx="4994432" cy="3738103"/>
          </a:xfrm>
          <a:prstGeom prst="rect">
            <a:avLst/>
          </a:prstGeom>
        </p:spPr>
      </p:pic>
      <p:pic>
        <p:nvPicPr>
          <p:cNvPr id="2097161" name="图片 2097160"/>
          <p:cNvPicPr/>
          <p:nvPr/>
        </p:nvPicPr>
        <p:blipFill>
          <a:blip r:embed="rId3"/>
          <a:stretch>
            <a:fillRect/>
          </a:stretch>
        </p:blipFill>
        <p:spPr>
          <a:xfrm>
            <a:off x="4291473" y="3429000"/>
            <a:ext cx="4608241" cy="3342815"/>
          </a:xfrm>
          <a:prstGeom prst="rect">
            <a:avLst/>
          </a:prstGeom>
        </p:spPr>
      </p:pic>
      <p:sp>
        <p:nvSpPr>
          <p:cNvPr id="5" name="灯片编号占位符 4"/>
          <p:cNvSpPr>
            <a:spLocks noGrp="1"/>
          </p:cNvSpPr>
          <p:nvPr>
            <p:ph type="sldNum" sz="quarter" idx="12"/>
          </p:nvPr>
        </p:nvSpPr>
        <p:spPr/>
        <p:txBody>
          <a:bodyPr/>
          <a:lstStyle/>
          <a:p>
            <a:fld id="{1C1A564D-84E6-4D0E-9D2B-1519760DAFCC}" type="slidenum">
              <a:rPr lang="zh-CN" altLang="en-US" smtClean="0"/>
              <a:t>5</a:t>
            </a:fld>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8608" name="标题 1048607"/>
          <p:cNvSpPr>
            <a:spLocks noGrp="1"/>
          </p:cNvSpPr>
          <p:nvPr>
            <p:ph type="title"/>
          </p:nvPr>
        </p:nvSpPr>
        <p:spPr>
          <a:xfrm>
            <a:off x="406303" y="0"/>
            <a:ext cx="7886700" cy="1325563"/>
          </a:xfrm>
        </p:spPr>
        <p:txBody>
          <a:bodyPr/>
          <a:lstStyle/>
          <a:p>
            <a:r>
              <a:rPr lang="zh-CN" b="1"/>
              <a:t>植物</a:t>
            </a:r>
          </a:p>
        </p:txBody>
      </p:sp>
      <p:sp>
        <p:nvSpPr>
          <p:cNvPr id="1048609" name="TextBox 1048608"/>
          <p:cNvSpPr txBox="1"/>
          <p:nvPr/>
        </p:nvSpPr>
        <p:spPr>
          <a:xfrm>
            <a:off x="406303" y="994493"/>
            <a:ext cx="8414591" cy="2987040"/>
          </a:xfrm>
          <a:prstGeom prst="rect">
            <a:avLst/>
          </a:prstGeom>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3200" b="1">
                <a:solidFill>
                  <a:srgbClr val="000000"/>
                </a:solidFill>
              </a:rPr>
              <a:t>园林植物是园林工程建设中最重要的材料。植物配置的优劣直接影响到园林工程的质量及园林功能的发挥。园林植物配置不仅要遵循科学性，而且要讲究艺术性，力求科学合理的配置，创造出优美的景观效果，从而使生态、经济、社会三者效益并举。</a:t>
            </a:r>
          </a:p>
        </p:txBody>
      </p:sp>
      <p:pic>
        <p:nvPicPr>
          <p:cNvPr id="2097162" name="图片 2097161"/>
          <p:cNvPicPr/>
          <p:nvPr/>
        </p:nvPicPr>
        <p:blipFill>
          <a:blip r:embed="rId2"/>
          <a:stretch>
            <a:fillRect/>
          </a:stretch>
        </p:blipFill>
        <p:spPr>
          <a:xfrm>
            <a:off x="4378214" y="3609652"/>
            <a:ext cx="4765785" cy="2968014"/>
          </a:xfrm>
          <a:prstGeom prst="rect">
            <a:avLst/>
          </a:prstGeom>
        </p:spPr>
      </p:pic>
      <p:sp>
        <p:nvSpPr>
          <p:cNvPr id="5" name="灯片编号占位符 4"/>
          <p:cNvSpPr>
            <a:spLocks noGrp="1"/>
          </p:cNvSpPr>
          <p:nvPr>
            <p:ph type="sldNum" sz="quarter" idx="12"/>
          </p:nvPr>
        </p:nvSpPr>
        <p:spPr/>
        <p:txBody>
          <a:bodyPr/>
          <a:lstStyle/>
          <a:p>
            <a:fld id="{1C1A564D-84E6-4D0E-9D2B-1519760DAFCC}" type="slidenum">
              <a:rPr lang="zh-CN" altLang="en-US" smtClean="0"/>
              <a:t>6</a:t>
            </a:fld>
            <a:endParaRPr lang="zh-CN" alt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8610" name="标题 1048609"/>
          <p:cNvSpPr>
            <a:spLocks noGrp="1"/>
          </p:cNvSpPr>
          <p:nvPr>
            <p:ph type="title"/>
          </p:nvPr>
        </p:nvSpPr>
        <p:spPr/>
        <p:txBody>
          <a:bodyPr/>
          <a:lstStyle/>
          <a:p>
            <a:endParaRPr lang="zh-CN"/>
          </a:p>
        </p:txBody>
      </p:sp>
      <p:sp>
        <p:nvSpPr>
          <p:cNvPr id="1048611" name="TextBox 1048610"/>
          <p:cNvSpPr txBox="1"/>
          <p:nvPr/>
        </p:nvSpPr>
        <p:spPr>
          <a:xfrm>
            <a:off x="628649" y="1690689"/>
            <a:ext cx="7879319" cy="3647441"/>
          </a:xfrm>
          <a:prstGeom prst="rect">
            <a:avLst/>
          </a:prstGeom>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3400" b="1">
                <a:solidFill>
                  <a:srgbClr val="000000"/>
                </a:solidFill>
              </a:rPr>
              <a:t>园林植物的配置包括两个方面：一方面是各种植物相互之间的配置，考虑植物种类的选择，树丛的组合，平面和立面的构图、色彩、季相以及园林意境；另一方面是园林植物与其他园林要素如山石、水体、建筑、园路等相互之间的配置。</a:t>
            </a:r>
          </a:p>
        </p:txBody>
      </p:sp>
      <p:sp>
        <p:nvSpPr>
          <p:cNvPr id="4" name="灯片编号占位符 3"/>
          <p:cNvSpPr>
            <a:spLocks noGrp="1"/>
          </p:cNvSpPr>
          <p:nvPr>
            <p:ph type="sldNum" sz="quarter" idx="12"/>
          </p:nvPr>
        </p:nvSpPr>
        <p:spPr/>
        <p:txBody>
          <a:bodyPr/>
          <a:lstStyle/>
          <a:p>
            <a:fld id="{1C1A564D-84E6-4D0E-9D2B-1519760DAFCC}" type="slidenum">
              <a:rPr lang="zh-CN" altLang="en-US" smtClean="0"/>
              <a:t>7</a:t>
            </a:fld>
            <a:endParaRPr lang="zh-CN" altLang="en-US"/>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8594" name="标题 1048593"/>
          <p:cNvSpPr>
            <a:spLocks noGrp="1"/>
          </p:cNvSpPr>
          <p:nvPr>
            <p:ph type="title"/>
          </p:nvPr>
        </p:nvSpPr>
        <p:spPr/>
        <p:txBody>
          <a:bodyPr/>
          <a:lstStyle/>
          <a:p>
            <a:endParaRPr lang="zh-CN"/>
          </a:p>
        </p:txBody>
      </p:sp>
      <p:pic>
        <p:nvPicPr>
          <p:cNvPr id="2097156" name="图片 2097155"/>
          <p:cNvPicPr/>
          <p:nvPr/>
        </p:nvPicPr>
        <p:blipFill>
          <a:blip r:embed="rId2"/>
          <a:stretch>
            <a:fillRect/>
          </a:stretch>
        </p:blipFill>
        <p:spPr>
          <a:xfrm>
            <a:off x="0" y="0"/>
            <a:ext cx="4058861" cy="5635958"/>
          </a:xfrm>
          <a:prstGeom prst="rect">
            <a:avLst/>
          </a:prstGeom>
        </p:spPr>
      </p:pic>
      <p:pic>
        <p:nvPicPr>
          <p:cNvPr id="2097157" name="图片 2097156"/>
          <p:cNvPicPr/>
          <p:nvPr/>
        </p:nvPicPr>
        <p:blipFill>
          <a:blip r:embed="rId3"/>
          <a:stretch>
            <a:fillRect/>
          </a:stretch>
        </p:blipFill>
        <p:spPr>
          <a:xfrm>
            <a:off x="4368890" y="3239707"/>
            <a:ext cx="4598367" cy="3204918"/>
          </a:xfrm>
          <a:prstGeom prst="rect">
            <a:avLst/>
          </a:prstGeom>
        </p:spPr>
      </p:pic>
      <p:sp>
        <p:nvSpPr>
          <p:cNvPr id="5" name="灯片编号占位符 4"/>
          <p:cNvSpPr>
            <a:spLocks noGrp="1"/>
          </p:cNvSpPr>
          <p:nvPr>
            <p:ph type="sldNum" sz="quarter" idx="12"/>
          </p:nvPr>
        </p:nvSpPr>
        <p:spPr/>
        <p:txBody>
          <a:bodyPr/>
          <a:lstStyle/>
          <a:p>
            <a:fld id="{1C1A564D-84E6-4D0E-9D2B-1519760DAFCC}" type="slidenum">
              <a:rPr lang="zh-CN" altLang="en-US" smtClean="0"/>
              <a:t>8</a:t>
            </a:fld>
            <a:endParaRPr lang="zh-CN" altLang="en-US"/>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8590" name="标题 1048589"/>
          <p:cNvSpPr>
            <a:spLocks noGrp="1"/>
          </p:cNvSpPr>
          <p:nvPr>
            <p:ph type="title"/>
          </p:nvPr>
        </p:nvSpPr>
        <p:spPr>
          <a:xfrm>
            <a:off x="628649" y="53500"/>
            <a:ext cx="7886700" cy="1325563"/>
          </a:xfrm>
        </p:spPr>
        <p:txBody>
          <a:bodyPr/>
          <a:lstStyle/>
          <a:p>
            <a:r>
              <a:rPr lang="zh-CN"/>
              <a:t>动物</a:t>
            </a:r>
          </a:p>
        </p:txBody>
      </p:sp>
      <p:sp>
        <p:nvSpPr>
          <p:cNvPr id="1048591" name="TextBox 1048590"/>
          <p:cNvSpPr txBox="1"/>
          <p:nvPr/>
        </p:nvSpPr>
        <p:spPr>
          <a:xfrm>
            <a:off x="628650" y="1027906"/>
            <a:ext cx="7703325" cy="5425440"/>
          </a:xfrm>
          <a:prstGeom prst="rect">
            <a:avLst/>
          </a:prstGeom>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3000" b="1">
                <a:solidFill>
                  <a:srgbClr val="000000"/>
                </a:solidFill>
              </a:rPr>
              <a:t>
中国古典园林中的动物既是自然的动物又是文化的动物,伴随着中国古典园林的发展,深受中国传统文化的影响。本文对中国古典园林中动物元素的文化内涵的成因及中国古典园林中常见的动物元素的文化内涵进行研究。园林动物元素的文化内涵是在中国古代得天独厚的农耕文化,隐逸文化,儒、道、禅宗思想的长期影响下形成的,中国古典园林中最为常见的有吉祥寓意的动物元素有龙、凤、鱼、仙鹤、鹿、蝙蝠等。本研究以期为我国园林动物元素景观的建设提供可借鉴的参考依据。</a:t>
            </a:r>
          </a:p>
        </p:txBody>
      </p:sp>
      <p:sp>
        <p:nvSpPr>
          <p:cNvPr id="4" name="灯片编号占位符 3"/>
          <p:cNvSpPr>
            <a:spLocks noGrp="1"/>
          </p:cNvSpPr>
          <p:nvPr>
            <p:ph type="sldNum" sz="quarter" idx="12"/>
          </p:nvPr>
        </p:nvSpPr>
        <p:spPr/>
        <p:txBody>
          <a:bodyPr/>
          <a:lstStyle/>
          <a:p>
            <a:fld id="{1C1A564D-84E6-4D0E-9D2B-1519760DAFCC}" type="slidenum">
              <a:rPr lang="zh-CN" altLang="en-US" smtClean="0"/>
              <a:t>9</a:t>
            </a:fld>
            <a:endParaRPr lang="zh-CN" altLang="en-US"/>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8588" name="标题 1048587"/>
          <p:cNvSpPr>
            <a:spLocks noGrp="1"/>
          </p:cNvSpPr>
          <p:nvPr>
            <p:ph type="title"/>
          </p:nvPr>
        </p:nvSpPr>
        <p:spPr/>
        <p:txBody>
          <a:bodyPr/>
          <a:lstStyle/>
          <a:p>
            <a:endParaRPr lang="zh-CN"/>
          </a:p>
        </p:txBody>
      </p:sp>
      <p:pic>
        <p:nvPicPr>
          <p:cNvPr id="2097152" name="图片 2097151"/>
          <p:cNvPicPr/>
          <p:nvPr/>
        </p:nvPicPr>
        <p:blipFill>
          <a:blip r:embed="rId2"/>
          <a:stretch>
            <a:fillRect/>
          </a:stretch>
        </p:blipFill>
        <p:spPr>
          <a:xfrm>
            <a:off x="0" y="0"/>
            <a:ext cx="5487038" cy="3527626"/>
          </a:xfrm>
          <a:prstGeom prst="rect">
            <a:avLst/>
          </a:prstGeom>
        </p:spPr>
      </p:pic>
      <p:pic>
        <p:nvPicPr>
          <p:cNvPr id="2097153" name="图片 2097152"/>
          <p:cNvPicPr/>
          <p:nvPr/>
        </p:nvPicPr>
        <p:blipFill>
          <a:blip r:embed="rId3"/>
          <a:stretch>
            <a:fillRect/>
          </a:stretch>
        </p:blipFill>
        <p:spPr>
          <a:xfrm>
            <a:off x="3591198" y="3501424"/>
            <a:ext cx="5552802" cy="3356576"/>
          </a:xfrm>
          <a:prstGeom prst="rect">
            <a:avLst/>
          </a:prstGeom>
        </p:spPr>
      </p:pic>
      <p:sp>
        <p:nvSpPr>
          <p:cNvPr id="5" name="灯片编号占位符 4"/>
          <p:cNvSpPr>
            <a:spLocks noGrp="1"/>
          </p:cNvSpPr>
          <p:nvPr>
            <p:ph type="sldNum" sz="quarter" idx="12"/>
          </p:nvPr>
        </p:nvSpPr>
        <p:spPr/>
        <p:txBody>
          <a:bodyPr/>
          <a:lstStyle/>
          <a:p>
            <a:fld id="{1C1A564D-84E6-4D0E-9D2B-1519760DAFCC}" type="slidenum">
              <a:rPr lang="zh-CN" altLang="en-US" smtClean="0"/>
              <a:t>10</a:t>
            </a:fld>
            <a:endParaRPr lang="zh-CN" altLang="en-US"/>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8585" name="标题 1048584"/>
          <p:cNvSpPr>
            <a:spLocks noGrp="1"/>
          </p:cNvSpPr>
          <p:nvPr>
            <p:ph type="title"/>
          </p:nvPr>
        </p:nvSpPr>
        <p:spPr/>
        <p:txBody>
          <a:bodyPr/>
          <a:lstStyle/>
          <a:p>
            <a:endParaRPr lang="zh-CN"/>
          </a:p>
        </p:txBody>
      </p:sp>
      <p:pic>
        <p:nvPicPr>
          <p:cNvPr id="2097174" name="图片 2097173"/>
          <p:cNvPicPr/>
          <p:nvPr/>
        </p:nvPicPr>
        <p:blipFill>
          <a:blip r:embed="rId2"/>
          <a:stretch>
            <a:fillRect/>
          </a:stretch>
        </p:blipFill>
        <p:spPr>
          <a:xfrm>
            <a:off x="628649" y="365125"/>
            <a:ext cx="8259348" cy="6151702"/>
          </a:xfrm>
          <a:prstGeom prst="rect">
            <a:avLst/>
          </a:prstGeom>
        </p:spPr>
      </p:pic>
      <p:sp>
        <p:nvSpPr>
          <p:cNvPr id="4" name="灯片编号占位符 3"/>
          <p:cNvSpPr>
            <a:spLocks noGrp="1"/>
          </p:cNvSpPr>
          <p:nvPr>
            <p:ph type="sldNum" sz="quarter" idx="12"/>
          </p:nvPr>
        </p:nvSpPr>
        <p:spPr/>
        <p:txBody>
          <a:bodyPr/>
          <a:lstStyle/>
          <a:p>
            <a:fld id="{1C1A564D-84E6-4D0E-9D2B-1519760DAFCC}" type="slidenum">
              <a:rPr lang="zh-CN" altLang="en-US" smtClean="0"/>
              <a:t>11</a:t>
            </a:fld>
            <a:endParaRPr lang="zh-CN" altLang="en-US"/>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8586" name="标题 1048585"/>
          <p:cNvSpPr>
            <a:spLocks noGrp="1"/>
          </p:cNvSpPr>
          <p:nvPr>
            <p:ph type="title"/>
          </p:nvPr>
        </p:nvSpPr>
        <p:spPr/>
        <p:txBody>
          <a:bodyPr/>
          <a:lstStyle/>
          <a:p>
            <a:r>
              <a:rPr lang="zh-CN"/>
              <a:t>建筑</a:t>
            </a:r>
          </a:p>
        </p:txBody>
      </p:sp>
      <p:sp>
        <p:nvSpPr>
          <p:cNvPr id="1048587" name="TextBox 1048586"/>
          <p:cNvSpPr txBox="1"/>
          <p:nvPr/>
        </p:nvSpPr>
        <p:spPr>
          <a:xfrm>
            <a:off x="628649" y="1351280"/>
            <a:ext cx="8142124" cy="4155440"/>
          </a:xfrm>
          <a:prstGeom prst="rect">
            <a:avLst/>
          </a:prstGeom>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3400" b="1">
                <a:solidFill>
                  <a:srgbClr val="000000"/>
                </a:solidFill>
              </a:rPr>
              <a:t>1.  亭
是一种开敞的小型建筑物。许慎曾说：“亭者，停也，人所停集也。”是可眺览、休息、遮阳、避雨的点景建筑，常与山、水、绿化结合起来组景
亭最大的特点是独立自由，富有灵活性。它体量不搭，具有丰富多变的屋顶形象和轻巧空灵的屋身
</a:t>
            </a:r>
          </a:p>
        </p:txBody>
      </p:sp>
      <p:sp>
        <p:nvSpPr>
          <p:cNvPr id="4" name="灯片编号占位符 3"/>
          <p:cNvSpPr>
            <a:spLocks noGrp="1"/>
          </p:cNvSpPr>
          <p:nvPr>
            <p:ph type="sldNum" sz="quarter" idx="12"/>
          </p:nvPr>
        </p:nvSpPr>
        <p:spPr/>
        <p:txBody>
          <a:bodyPr/>
          <a:lstStyle/>
          <a:p>
            <a:fld id="{1C1A564D-84E6-4D0E-9D2B-1519760DAFCC}" type="slidenum">
              <a:rPr lang="zh-CN" altLang="en-US" smtClean="0"/>
              <a:t>12</a:t>
            </a:fld>
            <a:endParaRPr lang="zh-CN" altLang="en-US"/>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https://d.book118.com/815200143042011102</a:t>
            </a:r>
          </a:p>
        </p:txBody>
      </p:sp>
    </p:spTree>
  </p:cSld>
  <p:clrMapOvr>
    <a:masterClrMapping/>
  </p:clrMapOvr>
  <p:transition/>
  <p:timing/>
</p:sld>
</file>

<file path=ppt/tags/tag1.xml><?xml version="1.0" encoding="utf-8"?>
<p:tagLst xmlns:p="http://schemas.openxmlformats.org/presentationml/2006/main">
                                                </p:tagLst>
</file>

<file path=ppt/theme/_rels/theme2.xml.rels>&#65279;<?xml version="1.0" encoding="utf-8" standalone="yes"?><Relationships xmlns="http://schemas.openxmlformats.org/package/2006/relationships"><Relationship Id="rId1" Type="http://schemas.openxmlformats.org/officeDocument/2006/relationships/image" Target="../media/image1.jpeg" /></Relationships>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行云流水">
  <a:themeElements>
    <a:clrScheme name="行云流水">
      <a:dk1>
        <a:sysClr val="windowText" lastClr="000000"/>
      </a:dk1>
      <a:lt1>
        <a:sysClr val="window" lastClr="FFFFFF"/>
      </a:lt1>
      <a:dk2>
        <a:srgbClr val="411401"/>
      </a:dk2>
      <a:lt2>
        <a:srgbClr val="FFE6E6"/>
      </a:lt2>
      <a:accent1>
        <a:srgbClr val="A24A48"/>
      </a:accent1>
      <a:accent2>
        <a:srgbClr val="B2935C"/>
      </a:accent2>
      <a:accent3>
        <a:srgbClr val="6A9A9A"/>
      </a:accent3>
      <a:accent4>
        <a:srgbClr val="B2B787"/>
      </a:accent4>
      <a:accent5>
        <a:srgbClr val="91644B"/>
      </a:accent5>
      <a:accent6>
        <a:srgbClr val="654A76"/>
      </a:accent6>
      <a:hlink>
        <a:srgbClr val="00A800"/>
      </a:hlink>
      <a:folHlink>
        <a:srgbClr val="FF00FF"/>
      </a:folHlink>
    </a:clrScheme>
    <a:fontScheme name="行云流水">
      <a:majorFont>
        <a:latin typeface="Cambria"/>
        <a:ea typeface="华文行楷"/>
        <a:cs typeface="Arial"/>
        <a:font script="Jpan" typeface="ＭＳ Ｐゴシック"/>
        <a:font script="Hang" typeface="맑은 고딕"/>
        <a:font script="Hans" typeface="华文行楷"/>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alibri"/>
        <a:ea typeface="华文行楷"/>
        <a:cs typeface="Arial"/>
        <a:font script="Jpan" typeface="ＭＳ Ｐ明朝"/>
        <a:font script="Hang" typeface="HY견명조"/>
        <a:font script="Hans" typeface="华文行楷"/>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行云流水">
      <a:fillStyleLst>
        <a:solidFill>
          <a:schemeClr val="phClr"/>
        </a:solidFill>
        <a:gradFill rotWithShape="1">
          <a:gsLst>
            <a:gs pos="0">
              <a:schemeClr val="phClr">
                <a:tint val="90000"/>
                <a:satMod val="130000"/>
              </a:schemeClr>
            </a:gs>
            <a:gs pos="50000">
              <a:schemeClr val="phClr">
                <a:tint val="45000"/>
                <a:satMod val="220000"/>
              </a:schemeClr>
            </a:gs>
            <a:gs pos="100000">
              <a:schemeClr val="phClr">
                <a:tint val="90000"/>
                <a:satMod val="130000"/>
              </a:schemeClr>
            </a:gs>
          </a:gsLst>
          <a:lin ang="5400000" scaled="1"/>
        </a:gradFill>
        <a:gradFill rotWithShape="1">
          <a:gsLst>
            <a:gs pos="0">
              <a:schemeClr val="phClr">
                <a:tint val="100000"/>
                <a:shade val="90000"/>
                <a:hueMod val="100000"/>
                <a:satMod val="200000"/>
              </a:schemeClr>
            </a:gs>
            <a:gs pos="50000">
              <a:schemeClr val="phClr">
                <a:tint val="100000"/>
                <a:shade val="60000"/>
                <a:hueMod val="100000"/>
                <a:satMod val="180000"/>
              </a:schemeClr>
            </a:gs>
            <a:gs pos="100000">
              <a:schemeClr val="phClr">
                <a:tint val="100000"/>
                <a:shade val="90000"/>
                <a:hueMod val="100000"/>
                <a:satMod val="200000"/>
              </a:schemeClr>
            </a:gs>
          </a:gsLst>
          <a:lin ang="5400000" scaled="1"/>
        </a:gradFill>
      </a:fillStyleLst>
      <a:lnStyleLst>
        <a:ln w="12700" cap="flat" cmpd="sng" algn="ctr">
          <a:solidFill>
            <a:schemeClr val="phClr"/>
          </a:solidFill>
          <a:prstDash val="solid"/>
        </a:ln>
        <a:ln w="25400" cap="flat" cmpd="sng" algn="ctr">
          <a:solidFill>
            <a:schemeClr val="phClr"/>
          </a:solidFill>
          <a:prstDash val="solid"/>
        </a:ln>
        <a:ln w="38100" cap="flat" cmpd="dbl" algn="ctr">
          <a:solidFill>
            <a:schemeClr val="phClr"/>
          </a:solidFill>
          <a:prstDash val="solid"/>
        </a:ln>
      </a:lnStyleLst>
      <a:effectStyleLst>
        <a:effectStyle>
          <a:effectLst>
            <a:glow rad="50600">
              <a:schemeClr val="phClr">
                <a:alpha val="40000"/>
              </a:schemeClr>
            </a:glow>
          </a:effectLst>
        </a:effectStyle>
        <a:effectStyle>
          <a:effectLst>
            <a:glow rad="101600">
              <a:schemeClr val="phClr">
                <a:alpha val="60000"/>
              </a:schemeClr>
            </a:glow>
          </a:effectLst>
          <a:scene3d>
            <a:camera prst="isometricLeftDown" fov="0">
              <a:rot lat="0" lon="0" rev="0"/>
            </a:camera>
            <a:lightRig rig="harsh" dir="tl">
              <a:rot lat="0" lon="0" rev="14280000"/>
            </a:lightRig>
          </a:scene3d>
          <a:sp3d prstMaterial="flat">
            <a:bevelT w="38100" h="50800" prst="softRound"/>
          </a:sp3d>
        </a:effectStyle>
        <a:effectStyle>
          <a:effectLst>
            <a:glow>
              <a:schemeClr val="phClr"/>
            </a:glow>
          </a:effectLst>
          <a:scene3d>
            <a:camera prst="isometricLeftDown">
              <a:rot lat="0" lon="0" rev="0"/>
            </a:camera>
            <a:lightRig rig="harsh" dir="tl">
              <a:rot lat="0" lon="0" rev="14280000"/>
            </a:lightRig>
          </a:scene3d>
          <a:sp3d extrusionH="63500" contourW="38100" prstMaterial="flat">
            <a:bevelT w="50800" h="63500" prst="softRound"/>
            <a:contourClr>
              <a:schemeClr val="phClr">
                <a:tint val="5"/>
                <a:satMod val="130000"/>
              </a:schemeClr>
            </a:contourClr>
          </a:sp3d>
        </a:effectStyle>
      </a:effectStyleLst>
      <a:bgFillStyleLst>
        <a:solidFill>
          <a:schemeClr val="phClr"/>
        </a:solidFill>
        <a:gradFill rotWithShape="1">
          <a:gsLst>
            <a:gs pos="0">
              <a:schemeClr val="phClr">
                <a:tint val="100000"/>
                <a:shade val="80000"/>
                <a:hueMod val="100000"/>
                <a:satMod val="300000"/>
              </a:schemeClr>
            </a:gs>
            <a:gs pos="72000">
              <a:schemeClr val="phClr">
                <a:tint val="100000"/>
                <a:shade val="100000"/>
                <a:hueMod val="100000"/>
                <a:satMod val="100000"/>
              </a:schemeClr>
            </a:gs>
            <a:gs pos="81000">
              <a:schemeClr val="phClr">
                <a:tint val="98000"/>
                <a:shade val="100000"/>
                <a:hueMod val="100000"/>
                <a:satMod val="150000"/>
              </a:schemeClr>
            </a:gs>
            <a:gs pos="100000">
              <a:schemeClr val="phClr">
                <a:tint val="100000"/>
                <a:shade val="100000"/>
                <a:hueMod val="100000"/>
                <a:satMod val="200000"/>
              </a:schemeClr>
            </a:gs>
          </a:gsLst>
          <a:lin ang="16200000" scaled="1"/>
        </a:gradFill>
        <a:blipFill>
          <a:blip r:embed="rId1">
            <a:duotone>
              <a:schemeClr val="phClr">
                <a:tint val="100000"/>
                <a:shade val="39000"/>
                <a:hueMod val="100000"/>
                <a:satMod val="150000"/>
              </a:schemeClr>
              <a:schemeClr val="phClr">
                <a:tint val="90000"/>
                <a:shade val="100000"/>
                <a:hueMod val="100000"/>
                <a:satMod val="120000"/>
              </a:schemeClr>
            </a:duotone>
          </a:blip>
          <a:stretch>
            <a:fillRect/>
          </a:stretch>
        </a:blip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25</Paragraphs>
  <Slides>13</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Cambria</vt:lpstr>
      <vt:lpstr>华文行楷</vt:lpstr>
      <vt:lpstr>Wingdings 2</vt:lpstr>
      <vt:lpstr>Office Theme</vt:lpstr>
      <vt:lpstr>中国古典园林的构成要素与造园艺术</vt:lpstr>
      <vt:lpstr>叠山</vt:lpstr>
      <vt:lpstr>PowerPoint Presentation</vt:lpstr>
      <vt:lpstr>理水</vt:lpstr>
      <vt:lpstr>PowerPoint Presentation</vt:lpstr>
      <vt:lpstr>植物</vt:lpstr>
      <vt:lpstr>PowerPoint Presentation</vt:lpstr>
      <vt:lpstr>PowerPoint Presentation</vt:lpstr>
      <vt:lpstr>动物</vt:lpstr>
      <vt:lpstr>PowerPoint Presentation</vt:lpstr>
      <vt:lpstr>PowerPoint Presentation</vt:lpstr>
      <vt:lpstr>建筑</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2024-09-11T01:35:54.419</cp:lastPrinted>
  <dcterms:created xsi:type="dcterms:W3CDTF">2024-09-10T17:35:54Z</dcterms:created>
  <dcterms:modified xsi:type="dcterms:W3CDTF">2024-09-10T17:35:56Z</dcterms:modified>
</cp:coreProperties>
</file>