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DF918-56CA-4E7D-A2E9-ABF7A33F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8635-18CB-4DCA-9208-6F1B3904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4B660-7AE1-4C98-93F1-A0110871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6D8D0-250A-4935-B89D-36F4842D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89094-4051-4ED4-98BF-639FE4C1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C4E9D-778A-4083-AB64-EF2908BB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1EFE0-CE64-405B-869E-9B17220D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3B099-9B6E-41E6-91D2-8651D543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61ACA-FDD9-4F3B-961E-6281F827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606D3-F4B3-4159-B093-1ECEED1F8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94EB8-F5D7-491E-A2A9-6F12AD4B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45" r:id="rId2"/>
    <p:sldLayoutId id="2147491446" r:id="rId3"/>
    <p:sldLayoutId id="2147491447" r:id="rId4"/>
    <p:sldLayoutId id="2147491448" r:id="rId5"/>
    <p:sldLayoutId id="2147491449" r:id="rId6"/>
    <p:sldLayoutId id="2147491450" r:id="rId7"/>
    <p:sldLayoutId id="2147491451" r:id="rId8"/>
    <p:sldLayoutId id="2147491452" r:id="rId9"/>
    <p:sldLayoutId id="2147491453" r:id="rId10"/>
    <p:sldLayoutId id="214749145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Relationship Id="rId5" Type="http://schemas.openxmlformats.org/officeDocument/2006/relationships/tags" Target="../tags/tag780.xml" /><Relationship Id="rId6" Type="http://schemas.openxmlformats.org/officeDocument/2006/relationships/tags" Target="../tags/tag781.xml" /><Relationship Id="rId7" Type="http://schemas.openxmlformats.org/officeDocument/2006/relationships/tags" Target="../tags/tag782.xml" /><Relationship Id="rId8" Type="http://schemas.openxmlformats.org/officeDocument/2006/relationships/tags" Target="../tags/tag783.xml" /><Relationship Id="rId9" Type="http://schemas.openxmlformats.org/officeDocument/2006/relationships/tags" Target="../tags/tag7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14" Type="http://schemas.openxmlformats.org/officeDocument/2006/relationships/tags" Target="../tags/tag797.xml" /><Relationship Id="rId15" Type="http://schemas.openxmlformats.org/officeDocument/2006/relationships/tags" Target="../tags/tag798.xml" /><Relationship Id="rId16" Type="http://schemas.openxmlformats.org/officeDocument/2006/relationships/tags" Target="../tags/tag799.xml" /><Relationship Id="rId17" Type="http://schemas.openxmlformats.org/officeDocument/2006/relationships/tags" Target="../tags/tag800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1" Type="http://schemas.openxmlformats.org/officeDocument/2006/relationships/tags" Target="../tags/tag818.xml" /><Relationship Id="rId12" Type="http://schemas.openxmlformats.org/officeDocument/2006/relationships/tags" Target="../tags/tag819.xml" /><Relationship Id="rId13" Type="http://schemas.openxmlformats.org/officeDocument/2006/relationships/tags" Target="../tags/tag820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Relationship Id="rId6" Type="http://schemas.openxmlformats.org/officeDocument/2006/relationships/tags" Target="../tags/tag813.xml" /><Relationship Id="rId7" Type="http://schemas.openxmlformats.org/officeDocument/2006/relationships/tags" Target="../tags/tag814.xml" /><Relationship Id="rId8" Type="http://schemas.openxmlformats.org/officeDocument/2006/relationships/tags" Target="../tags/tag815.xml" /><Relationship Id="rId9" Type="http://schemas.openxmlformats.org/officeDocument/2006/relationships/tags" Target="../tags/tag8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00340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2024年推动文化创意产业的关键阶段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文化创意产业的发展现状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2024年推动文化创意产业的关键因素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2024年推动文化创意产业的战略措施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2024年推动文化创意产业的实践案例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未来展望与建议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文化创意产业的发展现状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全球文化创意产业的发展趋势</a:t>
            </a:r>
            <a:endParaRPr lang="zh-CN" altLang="en-US"/>
          </a:p>
        </p:txBody>
      </p:sp>
      <p:sp>
        <p:nvSpPr>
          <p:cNvPr id="10517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数字化与技术驱动：随着数字化技术的快速发展，文化创意产业正经历着前所未有的变革。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跨界融合与创新：文化创意产业与其他产业的融合不断加深，推动着产业的创新发展。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可持续发展与绿色发展：越来越多的文化创意企业开始关注可持续发展，推动产业的绿色发展。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全球化与国际合作：文化创意产业的全球化趋势日益明显，国际间的合作与交流成为产业发展的重要推动力。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中国文化创意产业的发展现状</a:t>
            </a:r>
            <a:endParaRPr lang="zh-CN" altLang="en-US"/>
          </a:p>
        </p:txBody>
      </p:sp>
      <p:sp>
        <p:nvSpPr>
          <p:cNvPr id="105206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市场规模：持续增长，成为国民经济的重要支柱产业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产业结构：多元化发展，涵盖文化艺术、广播影视、设计服务等多个领域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创新能力：不断提升，涌现出一批具有国际影响力的文化创意企业和品牌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政策支持：政府出台多项政策措施，推动文化创意产业的快速发展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文化创意产业对经济发展的贡献</a:t>
            </a:r>
            <a:endParaRPr lang="zh-CN" altLang="en-US"/>
          </a:p>
        </p:txBody>
      </p:sp>
      <p:sp>
        <p:nvSpPr>
          <p:cNvPr id="1052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增加就业机会：文化创意产业的发展为人们提供了大量的就业机会，包括设计、制作、营销等方面的工作。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促进经济增长：文化创意产业已经成为全球经济增长的重要动力，对国家经济的贡献越来越大。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提升品牌形象：文化创意产业的发展有助于提升国家的品牌形象，增强国际竞争力。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丰富文化生活：文化创意产业的发展为人们提供了丰富多彩的文化产品和服务，满足了人们的精神需求，提高了生活质量。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文化创意产业面临的挑战</a:t>
            </a:r>
            <a:endParaRPr lang="zh-CN" altLang="en-US"/>
          </a:p>
        </p:txBody>
      </p:sp>
      <p:sp>
        <p:nvSpPr>
          <p:cNvPr id="105266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6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67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市场竞争激烈：随着文化创意产业的快速发展，竞争越来越激烈，企业需要不断提升自身的创新能力和市场竞争力。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7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7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67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知识产权保护：文化创意产业的核心是创意和知识产权，但目前知识产权保护仍存在很多问题，如侵权行为频发、维权成本高等。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7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8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68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人才短缺：文化创意产业需要大量的人才支持，但目前市场上高素质、专业化的人才供给不足，制约了产业的发展。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8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68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融资困难：文化创意产业的发展需要大量的资金支持，但目前融资渠道有限，企业融资难度较大。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7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2024年推动文化创意产业的关键因素</a:t>
            </a:r>
            <a:endParaRPr lang="zh-CN" altLang="en-US"/>
          </a:p>
        </p:txBody>
      </p:sp>
      <p:sp>
        <p:nvSpPr>
          <p:cNvPr id="105297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技术创新对文化创意产业的推动作用</a:t>
            </a:r>
            <a:endParaRPr lang="zh-CN" altLang="en-US"/>
          </a:p>
        </p:txBody>
      </p:sp>
      <p:sp>
        <p:nvSpPr>
          <p:cNvPr id="10537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技术创新加速了文化创意产业的数字化转型，提高了生产效率和传播效果。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技术创新为文化创意产业提供更多可能性，拓展了创意表达和呈现方式。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技术创新为文化创意产业带来了新的商业模式和盈利渠道，增强了产业竞争力。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技术创新为文化创意产业培养了更多优秀人才，推动了产业持续发展。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政策支持对文化创意产业发展的重要性</a:t>
            </a:r>
            <a:endParaRPr lang="zh-CN" altLang="en-US"/>
          </a:p>
        </p:txBody>
      </p:sp>
      <p:sp>
        <p:nvSpPr>
          <p:cNvPr id="10540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政策支持有助于培养文化创意产业人才，推动产业创新和发展。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政策支持为文化创意产业提供资金扶持，降低创业门槛和风险。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政策支持有利于优化文化创意产业营商环境，提高市场活力和竞争力。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政策支持能够促进文化创意产业的国际交流与合作，提升国际影响力和竞争力。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市场需求对文化创意产业的驱动作用</a:t>
            </a:r>
            <a:endParaRPr lang="zh-CN" altLang="en-US"/>
          </a:p>
        </p:txBody>
      </p:sp>
      <p:sp>
        <p:nvSpPr>
          <p:cNvPr id="10543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新兴科技应用对文化创意产业的推动作用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消费者对个性化、多元化文化产品的需求增加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全球化背景下文化交流与融合的趋势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创意产业在国民经济中的地位和作用日益凸显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人才培养对文化创意产业的支撑作用</a:t>
            </a:r>
            <a:endParaRPr lang="zh-CN" altLang="en-US"/>
          </a:p>
        </p:txBody>
      </p:sp>
      <p:sp>
        <p:nvSpPr>
          <p:cNvPr id="105463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培养专业人才：提供专业培训和技能提升，为文化创意产业输送优秀人才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4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鼓励创新思维：营造良好的创新氛围，激发人才的创新意识和创造力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4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加强国际交流：推动国内外文化创意产业人才交流与合作，提升国际竞争力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5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完善激励机制：设立奖励和扶持政策，鼓励人才在文化创意产业领域发挥更大作用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5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6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4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2024年推动文化创意产业的战略措施</a:t>
            </a:r>
            <a:endParaRPr lang="zh-CN" altLang="en-US"/>
          </a:p>
        </p:txBody>
      </p:sp>
      <p:sp>
        <p:nvSpPr>
          <p:cNvPr id="10549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https://d.book118.com/815200340034011044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2024年推动文化创意产业的关键阶段</vt:lpstr>
      <vt:lpstr>目录</vt:lpstr>
      <vt:lpstr>单击添加章节标题</vt:lpstr>
      <vt:lpstr>文化创意产业的发展现状</vt:lpstr>
      <vt:lpstr>全球文化创意产业的发展趋势</vt:lpstr>
      <vt:lpstr>中国文化创意产业的发展现状</vt:lpstr>
      <vt:lpstr>文化创意产业对经济发展的贡献</vt:lpstr>
      <vt:lpstr>文化创意产业面临的挑战</vt:lpstr>
      <vt:lpstr>2024年推动文化创意产业的关键因素</vt:lpstr>
      <vt:lpstr>技术创新对文化创意产业的推动作用</vt:lpstr>
      <vt:lpstr>政策支持对文化创意产业发展的重要性</vt:lpstr>
      <vt:lpstr>市场需求对文化创意产业的驱动作用</vt:lpstr>
      <vt:lpstr>人才培养对文化创意产业的支撑作用</vt:lpstr>
      <vt:lpstr>2024年推动文化创意产业的战略措施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2024-09-06T09:07:27.702</cp:lastPrinted>
  <dcterms:created xsi:type="dcterms:W3CDTF">2024-09-06T01:07:27Z</dcterms:created>
  <dcterms:modified xsi:type="dcterms:W3CDTF">2024-09-06T01:07:30Z</dcterms:modified>
</cp:coreProperties>
</file>