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A0C30-7995-461E-8E1F-94BFFB7EC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C66FF-C5AA-4EFB-9827-B581D908B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4E3A0-6395-4781-878C-2EB17E866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22783-7234-4728-82DA-14DCE82D8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2D9A0-EEAB-4DF9-8795-984F19BF8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271D37-DBEA-46DA-B2CB-1DC02A252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0A959-D0E9-4FBE-BD83-8C40156E8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0AD96-CF0A-4BA3-BDE5-F8833A4E7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88772-84A7-4E18-BFED-4B7D60AA7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9F67E-31D4-4EDF-8910-6DF7DC10C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7B5DD-04D1-45E8-BB7B-5FC2D0DD1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043200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营养治疗学的学习内容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疾病与营养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营养治疗实践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营养与生活方式的关联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营养治疗学的前景与挑战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营养学基础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营养学定义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营养学是一门研究食物对人体作用的科学，旨在保持人体健康、预防疾病。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营养学主要研究食物中的营养成分及其对人体的影响，包括维持生命活动所需的能量、构成身体组织和调节生理功能的物质。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营养素是食物中具有生物活性的物质，对维持人体正常生理功能至关重要。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营养素可分为六大类，包括碳水化合物、脂肪、蛋白质、维生素、矿物质和水。它们各自具有不同的功能，如提供能量、构成细胞组织、调节代谢等。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营养素及其功能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合理的摄取和吸收营养素是保持人体健康的关键。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食物中的营养素需经过消化、吸收和代谢等过程才能被人体利用。了解各种营养素的消化吸收特点，以及如何合理搭配食物以促进营养素的吸收，是营养治疗学的重点内容之一。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营养素的摄取与吸收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疾病与营养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了解糖尿病患者的饮食原则，如何通过合理的饮食搭配来控制血糖水平，减少并发症的风险。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研究肥胖症患者的营养需求和饮食管理，探讨如何通过饮食调整来减轻体重，改善健康状况。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研究不同心血管疾病患者的营养需求，如高血压、冠心病等，以及如何通过饮食调整来预防和控制这些疾病。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常见疾病与营养需求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660" r="56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特殊疾病与营养管理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研究癌症患者的营养需求和饮食管理，探讨如何通过合理的饮食搭配来提高治疗效果，减少并发症和改善生存质量。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了解肝病患者的饮食原则，如何通过合理的饮食搭配来保护肝脏功能，减少病情恶化的风险。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研究肾病患者的营养需求和饮食管理，探讨如何通过合理的饮食搭配来控制病情发展，减少并发症的风险。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倡导均衡膳食，适量摄入各种营养素，以预防各种慢性疾病的发生。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提倡健康的生活方式，如规律作息、适量运动、戒烟限酒等，以降低患病风险。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开展营养教育活动，提高公众对营养知识的认识和重视程度，培养良好的饮食习惯和生活方式。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疾病预防的营养策略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营养治疗实践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https://d.book118.com/815204320001011041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2024-09-01T09:30:15.298</cp:lastPrinted>
  <dcterms:created xsi:type="dcterms:W3CDTF">2024-09-01T01:30:15Z</dcterms:created>
  <dcterms:modified xsi:type="dcterms:W3CDTF">2024-09-01T01:30:17Z</dcterms:modified>
</cp:coreProperties>
</file>