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D7B31-5A7F-4128-BBB3-91021BF12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4CAF5-1618-495B-820A-D4E811EAB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C0039-F057-4ADB-9AB7-21A68E1EA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8D34C-F4AF-4EA5-BCB7-AE05330A5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E5D867-1844-4E84-8303-8BD0E0045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B3C50E-401E-4385-92A7-7DBF7071A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4A7594-B48F-4B42-8545-639CE1AAB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42D6E-8679-4738-84D3-F23F9A88A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7AFA2-CAD9-4E3D-8430-552BE03F0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CC5FD-70DE-4161-B5AC-85D2932DA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82CB2-5617-4557-A99C-291638C6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101023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手术室急救技术护理课件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手术室急救技术概述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手术室急救技术护理的基本技能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手术室急救技术护理的实践操作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手术室急救技术护理的案例分析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手术室急救技术护理的培训与考核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手术室急救技术概述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手术室急救技术是指在手术过程中，针对突发状况或紧急情况，采取的一系列紧急救治措施。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手术室急救技术是保障手术安全的重要手段，能够及时处理手术过程中的突发状况，确保手术的顺利进行，降低手术风险，提高手术成功率。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手术室急救技术的定义与重要性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手术室急救技术随着医学技术的发展而不断进步，从最初的简单急救措施到现在的系统化、规范化的急救体系，经历了漫长的发展历程。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现代手术室急救技术向着更加专业、精细的方向发展，不断引入新技术、新方法，提高急救效率和救治质量。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手术室急救技术的历史与发展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根据手术室急救技术的不同应用场景，可以分为创伤急救、心脏骤停急救、大出血急救等。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手术室急救技术具有紧急、快速、准确的特点，要求医护人员具备丰富的医学知识和技能，能够迅速判断病情，采取正确的救治措施。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手术室急救技术的分类与特点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手术室急救技术护理的基本技能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心肺复苏术是手术室急救技术中的基础技能，用于在心脏骤停的情况下维持患者的生命体征。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心肺复苏术包括胸外按压、人工呼吸和电除颤等步骤，目的是尽快恢复患者的自主心跳和呼吸。在手术室中，护士需要熟练掌握心肺复苏术的操作流程，并能够迅速、准确地应对突发状况。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止血技术是手术室急救技术中的重要环节，能够控制出血、防止失血过多。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止血技术包括直接压迫、加压包扎、止血带等手段，护士需要了解各种止血方法的适用场景和操作要点。在手术过程中，如遇到出血不止的情况，护士应迅速采取有效的止血措施，为医生争取宝贵的救治时间。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https://d.book118.com/815210102303011043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2024-09-05T18:33:48.451</cp:lastPrinted>
  <dcterms:created xsi:type="dcterms:W3CDTF">2024-09-05T10:33:48Z</dcterms:created>
  <dcterms:modified xsi:type="dcterms:W3CDTF">2024-09-05T10:33:50Z</dcterms:modified>
</cp:coreProperties>
</file>