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245A61-0E0E-4F81-80A2-2A1E2B2BA5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17E153-B94E-4946-833D-261202A000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7C68CF-5532-4857-8097-D0298B6626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7E4B61D-EEEA-458B-9628-6C59D7CAA4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965812-FE58-4089-AFC5-6CC17C8D6DC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623DE51-0FD6-46D4-9CF1-58550CF3898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B05738-1FD7-45AD-97FC-E34541E2D0B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B75281-FCE2-4066-9EDF-E174C2C47E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C7E12D-EEE8-4D86-BCC5-751CE794E6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F70E36-2A87-4269-9547-6D733D7904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9733BB-CD90-431B-AEBD-02DB53600B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5211104231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酱油发展现状及未来趋势分析</a:t>
            </a:r>
          </a:p>
        </p:txBody>
      </p:sp>
      <p:sp>
        <p:nvSpPr>
          <p:cNvPr id="3" name="TextBox 3"/>
          <p:cNvSpPr txBox="1"/>
          <p:nvPr/>
        </p:nvSpPr>
        <p:spPr>
          <a:xfrm>
            <a:off x="779738" y="4568330"/>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alpha val="100000"/>
                  </a:schemeClr>
                </a:solidFill>
                <a:latin typeface="Microsoft Yahei"/>
                <a:ea typeface="Microsoft Yahei"/>
                <a:cs typeface="Microsoft Yahei"/>
              </a:rPr>
              <a:t>汇报人：AA</a:t>
            </a:r>
          </a:p>
        </p:txBody>
      </p:sp>
      <p:sp>
        <p:nvSpPr>
          <p:cNvPr id="4" name="TextBox 4"/>
          <p:cNvSpPr txBox="1"/>
          <p:nvPr/>
        </p:nvSpPr>
        <p:spPr>
          <a:xfrm>
            <a:off x="779738" y="5093925"/>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alpha val="100000"/>
                  </a:scheme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酱油行业概述</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酱油市场现状分析</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酱油生产工艺及技术进展</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酱油产品品质与安全监管</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酱油行业未来发展趋势预测</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酱油行业挑战与机遇并存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酱油行业概述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行业定义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酱油是一种由大豆、小麦等原料经过发酵制成的调味品，具有独特的香气和味道，广泛应用于烹饪中。</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分类</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根据生产工艺和原料的不同，酱油可分为酿造酱油和配制酱油两大类。其中，酿造酱油以大豆、小麦为原料，经微生物发酵制成；配制酱油则以酿造酱油为主体，与调味液、食品添加剂等配制而成。</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早在周朝就有制做酱的记载了，而酱油的发明纯粹是偶然地发现，古代皇帝御用的调味品，最早的酱油是由鲜肉腌制而成，与现今的鱼露制造过程相近，因为风味绝佳渐渐流传到民间，后来发现大豆制成风味相似且便宜，才广为流传食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古代酱油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随着工业革命的到来和食品科技的发展，酱油的生产逐渐实现了机械化和自动化，生产效率和质量得到了显著提高。同时，酱油的种类和口味也不断丰富，满足了不同消费者的需求。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近现代酱油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上游产业</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主要包括大豆、小麦等原料的种植和收购，以及食盐、水等辅助原料的供应。</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中游产业</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酱油的生产、加工和包装等环节。其中，生产环节主要涉及到原料的清洗、破碎、蒸煮、发酵、淋油、沉淀、过滤等工序；加工环节主要是对生产出的酱油进行调配、灭菌、灌装等操作；包装环节则是对成品进行贴标、装箱等处理。</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下游产业</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主要包括批发零售、餐饮酒店和食品加工等行业。其中，批发零售是酱油销售的主要渠道之一，餐饮酒店则是酱油消费的重要场所之一，食品加工行业则将酱油作为重要的调味品之一用于各类食品的加工制作中。</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行业产业链结构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酱油市场现状分析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市场规模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近年来，随着人们生活水平的提高和饮食文化的多元化，酱油市场规模不断扩大。根据市场调研数据，2022年中国酱油市场规模已经超过1000亿元。</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增长率</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酱油市场增长率保持稳定，预计未来几年仍将保持5%-10%的年复合增长率。随着消费者对高品质、健康、有机等产品的需求增加，高端酱油市场增长率将更高。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企业数量</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中国酱油生产企业数量众多，但规模以上企业数量相对较少。其中，龙头企业如海天味业、中炬高新、千禾味业等占据市场份额较大。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品牌竞争</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品牌竞争日益激烈，各大企业纷纷加强品牌建设、营销推广和渠道拓展。同时，一些新兴品牌也在不断涌现，为市场带来新的活力。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产品差异化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为了满足消费者多样化的需求，企业不断推出各种口味、功能、包装的酱油产品，形成了一定的产品差异化竞争。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健康和营养</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随着健康意识的提高，消费者对于酱油的营养成分和健康属性更加关注，如低盐、低钠、有机等。</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创新和多样化</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消费者对于新奇、有趣的酱油产品充满好奇，愿意尝试不同口味、功能和包装的酱油。</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口感和品质</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消费者对于酱油的口感和品质要求越来越高，对于传统酿造工艺、原材料选择等方面更加关注。</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消费者需求特点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酱油生产工艺及技术进展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加热与配制</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将初步酱油进行加热处理，以增香、调色和灭菌，然后根据不同需求进行配制，得到不同等级的酱油产品。</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原料选择与处理</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选用优质大豆、小麦等原料，经过清洗、浸泡、蒸煮等工序，使原料中的蛋白质适度变性，有利于微生物的酶解作用。</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制曲与发酵</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将处理好的原料与曲霉等微生物混合培养，制成曲料，然后在特定温度和湿度条件下进行发酵，使原料中的蛋白质和淀粉转化为氨基酸和糖类。</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压榨与取油</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发酵完成后，将曲料进行压榨，分离出液体和固体残渣，得到初步的酱油。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传统酿造工艺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利用基因工程等现代生物技术手段，改良和优化酱油生产中的关键酶，提高原料利用率和产品品质。</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酶工程</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通过筛选和培育优良菌株，优化发酵工艺参数，提高酱油发酵效率和风味品质。</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发酵工程</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运用代谢工程技术，调控酱油发酵过程中的代谢途径，增加有益代谢产物的积累，降低不良代谢产物的生成。</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代谢工程</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现代生物技术应用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https://d.book118.com/815211104231011103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2024-09-13T01:42:53.842</cp:lastPrinted>
  <dcterms:created xsi:type="dcterms:W3CDTF">2024-09-12T17:42:53Z</dcterms:created>
  <dcterms:modified xsi:type="dcterms:W3CDTF">2024-09-12T17:42:55Z</dcterms:modified>
</cp:coreProperties>
</file>