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E749B2-1BE2-4C06-9583-11A65220B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8FD36A-2751-4307-8B42-3FB04B00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362F6-3C3E-4BCB-B909-35CA6B6F7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B7551-8A35-4DC3-AA41-12091C2CD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6727ED-DFF8-42A5-9C80-07B048C74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CEF35-0E6F-4E12-A621-E28317A44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5AFF5-74D2-42E1-B13A-583CFCDB2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EB9F3-C24B-4619-822C-B1DF2B455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4810F-4A07-49CF-B9EA-1957D1E5A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600E1-F0CE-41DB-8D04-D587FE087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56D4E-80FB-48E9-B85A-EFBCD8800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212042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互联网加智慧医疗解决方案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互联网技术在智慧医疗中的应用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智慧医疗解决方案的核心技术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互联网加智慧医疗解决方案的实施路径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互联网加智慧医疗解决方案的实践案例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当前医疗行业面临着资源分布不均、服务效率低下、医患沟通不畅等问题，亟待通过技术创新和模式变革来改善现状。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互联网技术的发展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随着互联网技术的不断发展和普及，互联网+已经渗透到各行各业，为传统行业带来了前所未有的变革和机遇。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智慧医疗作为互联网+在医疗领域的应用，通过大数据、云计算、物联网等先进技术，实现医疗资源的优化配置、提高医疗服务效率和质量，对于缓解看病难、看病贵等社会问题具有重要意义。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智慧医疗是指运用物联网、大数据、云计算等先进技术，通过智能化手段对医疗资源进行合理配置和优化，提高医疗服务效率和质量的一种新型医疗服务模式。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个性化医疗服务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随着基因测序等技术的发展，未来智慧医疗将更加注重个性化医疗服务，根据每个人的基因信息和生活习惯，提供定制化的健康管理方案。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借助互联网和移动通信技术，远程医疗服务将得到广泛应用，患者可以通过手机或电脑与医生进行在线沟通和咨询，打破地域限制，实现医疗资源的共享。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未来医疗设备将越来越智能化，通过内置传感器和算法，实现对患者生理参数的实时监测和分析，为医生提供更加准确和全面的诊断依据。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大数据与人工智能的应用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大数据和人工智能技术在智慧医疗领域的应用将逐渐深入，通过对海量医疗数据的挖掘和分析，可以预测疾病流行趋势、优化治疗方案等，为医疗决策提供更加科学和准确的依据。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智慧医疗的定义及发展趋势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互联网技术在智慧医疗中的应用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患者可通过互联网与医生进行在线沟通，获取医疗建议和治疗方案。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在线咨询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医生之间可通过视频会议等方式，共同讨论患者病情，提高诊疗效率。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远程会诊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利用可穿戴设备等收集患者生理数据，实现远程实时监测和预警。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远程医疗服务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通过移动应用记录和分析用户健康数据，提供个性化健康建议。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预约挂号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用药提醒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患者可通过移动应用预约挂号，节省时间和精力。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移动应用可设置用药提醒功能，确保患者按时服药。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移动医疗应用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将来自不同医疗系统的数据进行整合，形成全面的患者健康档案。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运用数据挖掘和机器学习技术，分析医疗数据，发现潜在疾病规律和治疗方法。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基于大数据分析结果，为医生和患者提供个性化的诊疗建议和健康管理方案。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医疗大数据分析与挖掘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智慧医疗解决方案的核心技术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14" r="5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物联网技术在医疗设备管理中的应用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设备监控与预警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通过物联网技术，实现医疗设备的远程监控和实时数据收集，提高设备使用效率和管理水平。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智能化维护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利用物联网技术对医疗设备进行智能化维护，包括故障预测、自动报修、远程升级等功能，降低设备维护成本。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资产管理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通过物联网技术对医疗设备进行定位和追踪，实现资产的全生命周期管理，提高资产管理效率。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通过人工智能技术，对患者的基因、生活习惯等数据进行深度挖掘和分析，为医生提供个性化的治疗方案和建议。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利用人工智能技术，对医学影像、病理切片等医疗数据进行自动分析和识别，辅助医生进行快速、准确的诊断。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康复辅助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利用人工智能技术，对患者进行康复训练计划的制定和调整，提高康复效果和质量。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458" r="20458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人工智能在辅助诊断与治疗中的作用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云计算提供大规模、高可用的数据存储和处理能力，满足医疗机构不断增长的数据需求。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数据存储与处理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通过云计算技术，实现医疗机构之间的信息共享和协同工作，提高医疗服务的整体效率和质量。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信息共享与协同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云计算支持移动设备的接入和使用，为医生、护士等医护人员提供随时随地的医疗服务能力。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移动医疗应用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云计算在医疗信息化中的支撑作用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https://d.book118.com/815212042211011101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2024-09-10T01:36:59.438</cp:lastPrinted>
  <dcterms:created xsi:type="dcterms:W3CDTF">2024-09-09T17:36:59Z</dcterms:created>
  <dcterms:modified xsi:type="dcterms:W3CDTF">2024-09-09T17:37:01Z</dcterms:modified>
</cp:coreProperties>
</file>