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73350F-CC2E-4663-A29E-F0D9A9C4D1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BA93E9-4B14-4852-86F7-C5AF7710DC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4F9D24-43FC-4D1B-A695-257A191F11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433CFA-A272-4499-8381-940F738FD2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9E95000-B479-46B6-8625-1E757B0118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B3EBC26-B095-4C53-B1B3-2BA5AD1C66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66E4C0C-84AD-443C-BC23-5D0E56D51E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5EF927-486F-4E2B-ABFE-0DE9932ACF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5A26DD6-5F94-4902-9160-E586DD90D6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52D0C5-3957-411E-AFCF-9FAA0EC0E5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A96E84-57B9-40AF-B38B-9B4E0596D8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5212233340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9738" y="1106319"/>
            <a:ext cx="9999878" cy="210433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护理研究性课题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096000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护理研究性课题概述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护理研究性课题选题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护理研究性课题实施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护理研究性课题成果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护理研究性课题案例分析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护理研究性课题概述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24" r="3252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护理研究性课题是针对护理实践中的问题，通过科学的方法进行系统研究，以解决实际问题并提高护理质量的研究项目。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具有明确的目标和问题意识，注重实践与理论相结合，强调研究的创新性和实用性。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研究目的与意义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旨在解决护理实践中的实际问题，提高护理服务质量，推进护理学科的发展。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意义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为护理实践提供科学依据，促进护理理论的完善和发展，提高护士的专业素养和实践能力。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包括文献回顾、案例分析、实地调查、实验研究等。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确定研究问题、文献回顾、研究设计、数据收集与分析、结果与结论。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步骤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研究方法与步骤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护理研究性课题选题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选题原则与标准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68919" y="1491953"/>
            <a:ext cx="4011236" cy="490334"/>
            <a:chOff x="768919" y="1491953"/>
            <a:chExt cx="4011236" cy="490334"/>
          </a:xfrm>
        </p:grpSpPr>
        <p:sp>
          <p:nvSpPr>
            <p:cNvPr id="33" name="TextBox 33"/>
            <p:cNvSpPr txBox="1"/>
            <p:nvPr/>
          </p:nvSpPr>
          <p:spPr>
            <a:xfrm>
              <a:off x="768919" y="1491953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科学性原则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44725" y="1982286"/>
            <a:ext cx="4133850" cy="851387"/>
            <a:chOff x="644725" y="1982286"/>
            <a:chExt cx="4133850" cy="851387"/>
          </a:xfrm>
        </p:grpSpPr>
        <p:sp>
          <p:nvSpPr>
            <p:cNvPr id="35" name="TextBox 35"/>
            <p:cNvSpPr txBox="1"/>
            <p:nvPr/>
          </p:nvSpPr>
          <p:spPr>
            <a:xfrm>
              <a:off x="64472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课题应具有科学依据，能够通过科学方法进行验证。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102515" y="1491953"/>
            <a:ext cx="4010978" cy="490334"/>
            <a:chOff x="6102515" y="1491953"/>
            <a:chExt cx="4010978" cy="490334"/>
          </a:xfrm>
        </p:grpSpPr>
        <p:sp>
          <p:nvSpPr>
            <p:cNvPr id="37" name="TextBox 37"/>
            <p:cNvSpPr txBox="1"/>
            <p:nvPr/>
          </p:nvSpPr>
          <p:spPr>
            <a:xfrm>
              <a:off x="6102515" y="1491953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实用性原则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102515" y="1982286"/>
            <a:ext cx="4133850" cy="851387"/>
            <a:chOff x="6102515" y="1982286"/>
            <a:chExt cx="4133850" cy="851387"/>
          </a:xfrm>
        </p:grpSpPr>
        <p:sp>
          <p:nvSpPr>
            <p:cNvPr id="39" name="TextBox 39"/>
            <p:cNvSpPr txBox="1"/>
            <p:nvPr/>
          </p:nvSpPr>
          <p:spPr>
            <a:xfrm>
              <a:off x="6102515" y="1982286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课题应具有实际应用价值，能够解决护理实践中的问题。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297292" y="4606720"/>
            <a:ext cx="4011236" cy="490334"/>
            <a:chOff x="2297292" y="4606720"/>
            <a:chExt cx="4011236" cy="490334"/>
          </a:xfrm>
        </p:grpSpPr>
        <p:sp>
          <p:nvSpPr>
            <p:cNvPr id="41" name="TextBox 41"/>
            <p:cNvSpPr txBox="1"/>
            <p:nvPr/>
          </p:nvSpPr>
          <p:spPr>
            <a:xfrm>
              <a:off x="2297292" y="4606720"/>
              <a:ext cx="401123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创新性原则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173097" y="5097054"/>
            <a:ext cx="4133850" cy="851387"/>
            <a:chOff x="2173097" y="5097054"/>
            <a:chExt cx="4133850" cy="851387"/>
          </a:xfrm>
        </p:grpSpPr>
        <p:sp>
          <p:nvSpPr>
            <p:cNvPr id="43" name="TextBox 43"/>
            <p:cNvSpPr txBox="1"/>
            <p:nvPr/>
          </p:nvSpPr>
          <p:spPr>
            <a:xfrm>
              <a:off x="217309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课题应具有新颖性和创造性，能够为护理领域带来新的认识和实践。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630887" y="4606720"/>
            <a:ext cx="4010978" cy="490334"/>
            <a:chOff x="7630887" y="4606720"/>
            <a:chExt cx="4010978" cy="490334"/>
          </a:xfrm>
        </p:grpSpPr>
        <p:sp>
          <p:nvSpPr>
            <p:cNvPr id="45" name="TextBox 45"/>
            <p:cNvSpPr txBox="1"/>
            <p:nvPr/>
          </p:nvSpPr>
          <p:spPr>
            <a:xfrm>
              <a:off x="7630887" y="4606720"/>
              <a:ext cx="40109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可行性原则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630887" y="5097054"/>
            <a:ext cx="4133850" cy="851387"/>
            <a:chOff x="7630887" y="5097054"/>
            <a:chExt cx="4133850" cy="851387"/>
          </a:xfrm>
        </p:grpSpPr>
        <p:sp>
          <p:nvSpPr>
            <p:cNvPr id="47" name="TextBox 47"/>
            <p:cNvSpPr txBox="1"/>
            <p:nvPr/>
          </p:nvSpPr>
          <p:spPr>
            <a:xfrm>
              <a:off x="7630887" y="5097054"/>
              <a:ext cx="4133850" cy="85138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课题应具有实施的条件和可能性，包括研究资源、技术、时间和经费等方面的保障。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292" r="1729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从护理实践中发现问题，寻找研究切入点。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临床实践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通过对前人研究的梳理和分析，发现研究的空白和不足，确定研究方向。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文献综述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参加学术会议、研讨会等交流活动，了解学术动态和前沿，启发研究思路。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学术交流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与其他学科或领域的专家合作，共同开展跨学科的研究项目。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合作研究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选题来源与途径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评估课题是否符合护理实践的需求，是否具有实际应用价值。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需求评估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文献评估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资源评估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风险评估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通过查阅相关文献，了解前人研究的情况和不足，为课题提供理论依据和参考。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评估开展课题所需的研究资源、技术、时间和经费等方面的保障情况。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评估课题实施过程中可能出现的风险和困难，制定相应的应对措施。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选题评估与确定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护理研究性课题实施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确定研究主题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首先需要明确研究主题，并围绕该主题组建研究团队，考虑团队成员的专业背景、技能和经验。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分工与合作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根据团队成员的特长和兴趣进行合理分工，确保每个成员都能发挥自己的优势，同时促进团队间的协作与交流。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建立沟通机制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建立有效的沟通机制，如定期召开团队会议，以确保团队成员之间的信息共享、问题解决和进度同步。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研究团队组建与分工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https://d.book118.com/815212233340011101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2024-09-10T14:44:04.545</cp:lastPrinted>
  <dcterms:created xsi:type="dcterms:W3CDTF">2024-09-10T06:44:04Z</dcterms:created>
  <dcterms:modified xsi:type="dcterms:W3CDTF">2024-09-10T06:44:06Z</dcterms:modified>
</cp:coreProperties>
</file>