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EADB2-5FC2-4ED8-80FE-E35A018A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F7797-A202-437F-8A88-854318B1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D73CD-0FA6-4547-8DF8-41F75DC61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54B89-00ED-487A-9740-34639DFB5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17CC45-855C-47BE-B1C5-9E4AEF6E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AC5B9-6657-4B36-B96F-993B264CB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44597-77CD-415D-9605-EAD321E3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710B5-21A9-4815-9AC9-B6D11142C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2A382-4216-4189-BCB5-80941F48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9DE25-C501-4BE4-B386-D0FC53113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514A3-17AB-4EFA-B94A-339E100A1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13223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图纸技术管理制度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图纸技术管理制度的重要性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图纸技术管理制度的主要内容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图纸技术管理制度的实施与监督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图纸技术管理制度的优化与改进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提高图纸管理效率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通过建立图纸技术管理制度，可以规范图纸的编制、审核、批准、发放、使用和归档等流程，提高管理效率。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促进信息共享与协同工作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制度化的管理有助于实现图纸信息的共享，促进各部门之间的协同工作，提高工作效率。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确保图纸的准确性和完整性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图纸是工程建设的指导性文件，必须保证其准确性和完整性，以确保工程质量和安全。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指在工程建设过程中用于指导施工、安装和维护的技术文件，包括设计图纸、施工图纸、竣工图纸等。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指针对图纸的编制、审核、批准、发放、使用和归档等环节进行规范和管理的制度。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图纸技术管理制度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图纸技术管理制度的重要性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695" r="86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保证图纸质量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通过建立图纸技术管理制度，企业可以确保图纸的质量和准确性，从而避免因图纸错误导致的生产事故和质量问题。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一套完善的图纸技术管理制度能够优化产品设计、生产和加工流程，从而提高企业的生产效率。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有效的图纸技术管理制度有助于企业在新产品开发、技术升级和市场拓展等方面取得优势，提升竞争力。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图纸技术管理制度要求员工具备一定的技术知识和技能，这促使员工不断学习和提升自己的技能水平。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制度为员工提供了明确的工作要求和标准，使员工能够更好地理解和执行相关技术要求。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292" r="2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在完善的图纸技术管理制度下，员工能够更加高效地完成工作任务，减少重复和不必要的劳动。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https://d.book118.com/815213223244011123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2024-09-27T16:08:06.325</cp:lastPrinted>
  <dcterms:created xsi:type="dcterms:W3CDTF">2024-09-27T08:08:06Z</dcterms:created>
  <dcterms:modified xsi:type="dcterms:W3CDTF">2024-09-27T08:08:08Z</dcterms:modified>
</cp:coreProperties>
</file>