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B70D2-AE38-4DF7-8A6A-5AAA0CB12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C29D1-62D2-4CA4-A774-B62E21C91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94B01-7C5C-4961-871E-0594F0280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B18DA-7083-4110-A706-9B70664AA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56BCF3-6E3E-4339-9C02-C3C0DE93A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054E5A-B8AA-440B-A6A4-E2BBA3387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658225-EF06-4D0D-9E3E-D87D77593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7315F-B8C6-434D-8AFE-27CDEC5C7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29AC7-E5AC-40D9-A4C6-4718B35B2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5B3E5-42DD-441A-88D2-15A081F1E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6707F-D10D-4C5D-9E7B-A21F23704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14243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早产儿护理查房图片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早产儿护理查房流程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早产儿常见护理问题及处理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胎龄未满37周的活产婴儿。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体重轻、器官发育不成熟、免疫系统较弱、适应能力差。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12" r="24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科学的护理有助于降低早产儿死亡率。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良好的护理环境有利于早产儿追赶生长，提高健康水平。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专业护理可以减少早产儿并发症，如感染、黄疸等。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早产儿护理的基本原则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维持适宜的体温，避免体温过高或过低。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根据早产儿情况选择合适的喂养方式，保证营养供给。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严格遵守消毒隔离制度，减少交叉感染的风险。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对早产儿生命体征、病情状况进行监测，及时发现并处理问题。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提前收集早产儿的病例资料，包括出生情况、诊断、治疗过程等，以便全面了解患儿情况。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确保查房所需的设备和工具齐全且功能正常，如体温计、听诊器、监护仪等。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通知相关医护人员参加查房，明确人员分工和职责。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人员组织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交流与指导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查房进行时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对早产儿的生命体征、症状等进行观察，评估其病情状况。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向家长了解患儿的喂养、睡眠、大小便等情况，以及是否有其他异常表现。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对早产儿进行全面的体格检查，包括皮肤、呼吸系统、消化系统等。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与家长沟通，解答疑问，提供护理和喂养等方面的指导。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查房后总结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记录整理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整理查房过程中的信息，包括观察结果、家长反馈和建议等，形成详细的查房记录。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对早产儿的病情状况进行分析和评估，确定下一步的治疗和护理计划。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将查房结果反馈给医护团队，针对存在的问题进行改进，提高护理质量。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早产儿常见护理问题及处理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https://d.book118.com/815214243302011103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2024-09-13T06:27:23.647</cp:lastPrinted>
  <dcterms:created xsi:type="dcterms:W3CDTF">2024-09-12T22:27:23Z</dcterms:created>
  <dcterms:modified xsi:type="dcterms:W3CDTF">2024-09-12T22:27:25Z</dcterms:modified>
</cp:coreProperties>
</file>