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675510-01A4-47DB-A3FD-EA0AED3287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660182-F092-4E97-AF6A-23942590D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12E056-769B-439A-A657-35E74CA611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4756F6-99D0-4DCF-B473-D445955E65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8A8C459-79C1-444E-A95A-F67A4C2CBC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A65BA1-A853-4767-815E-044DBA6175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2DCE10C-0411-4B3F-B940-13D8B8E3D4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09433F-12E7-4760-8832-C7AD9BA7F8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03293F-F5A0-40F0-B8B2-CBA925A9C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DA36BE-B7F9-401B-AB0A-9E9A475F0E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ADBCED-AD8B-4E1B-949A-F9ADD3248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522032024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寒假走钢丝安全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寒假走钢丝活动概述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走钢丝安全基础知识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钢丝上行走技巧与训练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安全防护措施及应急处理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寒假走钢丝活动安全实践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提高走钢丝安全性的建议与展望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寒假走钢丝活动概述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走钢丝作为中国传统杂技之一，具有悠久的历史和深厚的文化底蕴，通过此次活动旨在传承和弘扬传统文化。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3958" b="13958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弘扬传统文化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走钢丝活动需要学生具备较高的身体素质、平衡能力、心理素质和团队协作能力，通过参与活动可以锻炼学生的多方面能力。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培养学生综合素质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6542" b="16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寒假期间，学生有较多的空闲时间，通过组织走钢丝活动可以丰富学生的寒假生活，增加学生的乐趣。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丰富学生寒假生活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活动背景与目的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9" r="1072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655" r="3265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306" r="3230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寒假期间，具体日期根据学校安排和天气情况而定。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学校体育场或室内体育馆等宽敞、安全的场地。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活动时间与地点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5400000">
            <a:off x="4261455" y="1786438"/>
            <a:ext cx="3669090" cy="4127726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5400000">
            <a:off x="6507340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5400000">
            <a:off x="7484017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rot="5400000">
            <a:off x="6495148" y="5075220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 rot="5400000">
            <a:off x="4599191" y="141832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5400000">
            <a:off x="3589249" y="3252867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5400000">
            <a:off x="4611383" y="5087412"/>
            <a:ext cx="1062105" cy="119486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571500"/>
                </a:lnTo>
                <a:lnTo>
                  <a:pt x="0" y="1333500"/>
                </a:lnTo>
                <a:lnTo>
                  <a:pt x="952500" y="1905000"/>
                </a:lnTo>
                <a:lnTo>
                  <a:pt x="1905000" y="1333500"/>
                </a:lnTo>
                <a:lnTo>
                  <a:pt x="1905000" y="571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776775" y="1589036"/>
            <a:ext cx="3522286" cy="1447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94207" y="3423581"/>
            <a:ext cx="3329778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参与活动前需进行充分的热身运动，避免受伤。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775" y="5258126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如有身体不适或受伤情况，需立即停止活动并告知校医或工作人员。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125" y="1589036"/>
            <a:ext cx="3657600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参与人员：学生、教师、校医等。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45" y="3423581"/>
            <a:ext cx="3305175" cy="847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学生需具备一定的身体素质和平衡能力，无心脏病、高血压等疾病。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8052" y="5258126"/>
            <a:ext cx="3305175" cy="10477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活动期间需严格遵守安全规定，听从教师和工作人员的指挥。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10459" y="3071807"/>
            <a:ext cx="1371081" cy="1371081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4552613" y="145492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59254" y="145492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7298" y="3289469"/>
            <a:ext cx="1260437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65244" y="3289469"/>
            <a:ext cx="1247260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2613" y="5124014"/>
            <a:ext cx="1089371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59254" y="5124014"/>
            <a:ext cx="1276572" cy="115576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  <a:spcBef>
                <a:spcPts val="450"/>
              </a:spcBef>
            </a:pPr>
            <a:r>
              <a:rPr lang="en-US" sz="30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参与人员及要求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走钢丝安全基础知识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走钢丝，又称高空走索，是一项极具挑战性和危险性的运动，要求参与者在高空中的钢索上行走、保持平衡并完成各种动作。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这项运动起源于古代，最初是作为一种祭祀仪式或庆祝活动的一部分。随着时间的推移，走钢丝逐渐发展成为一项竞技运动和表演艺术。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7848" b="7848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2531" b="12531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走钢丝运动不仅需要高超的平衡技巧，还需要参与者具备强大的心理素质和勇气。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838" b="7838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走钢丝运动简介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4419" r="4419"/>
          <a:stretch>
            <a:fillRect/>
          </a:stretch>
        </p:blipFill>
        <p:spPr>
          <a:xfrm>
            <a:off x="8422414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走钢丝时，参与者必须系上安全绳，以确保在失去平衡时能够及时被救援。安全绳应定期检查，确保其完好无损。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参与者必须佩戴合适的安全帽，以防止在意外情况下头部受伤。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安全帽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穿着紧身、有弹性的防护服可以减少在走钢丝过程中因摩擦而产生的伤害。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防护服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在开始走钢丝之前，应对所有装备进行仔细检查，确保其完好无损且符合安全标准。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装备检查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安全装备与检查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安全规则与注意事项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遵守安全规则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在走钢丝过程中，参与者必须严格遵守安全规则和指导，以降低事故风险。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保持专注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走钢丝需要极高的专注度，参与者应时刻保持清醒和专注，避免因分心而导致失误。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避免恶劣天气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在恶劣天气条件下，如大风、雨雪等，应避免进行走钢丝活动，以降低安全风险。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合理安排训练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参与者应根据自身能力和经验合理安排训练计划，逐步提高技能水平，避免因过度自信或能力不足而导致危险。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44653" y="2010053"/>
            <a:ext cx="3702695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钢丝上行走技巧与训练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6200000">
            <a:off x="2007200" y="2256367"/>
            <a:ext cx="2931584" cy="2931584"/>
          </a:xfrm>
          <a:custGeom>
            <a:rect l="l" t="t" r="r" b="b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1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6426183">
            <a:off x="2243210" y="2494492"/>
            <a:ext cx="2432049" cy="2434167"/>
          </a:xfrm>
          <a:custGeom>
            <a:rect l="l" t="t" r="r" b="b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80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-1"/>
                  <a:pt x="10800" y="-1"/>
                </a:cubicBezTo>
                <a:cubicBezTo>
                  <a:pt x="6309" y="-1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rot="-5400000">
            <a:off x="1752143" y="2015067"/>
            <a:ext cx="3414183" cy="3414184"/>
          </a:xfrm>
          <a:custGeom>
            <a:rect l="l" t="t" r="r" b="b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510528" y="1542295"/>
            <a:ext cx="480060" cy="382734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511480" y="3223760"/>
            <a:ext cx="478346" cy="39941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511480" y="4805669"/>
            <a:ext cx="478346" cy="41365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802998" y="2871591"/>
            <a:ext cx="1701137" cy="1701137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平衡感培养与练习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6384512" y="2015068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在走钢丝之前，首先在地面上进行模拟练习，以熟悉钢丝的特性和行走的感觉。可以在地面上画一条直线，沿着直线行走，同时保持身体平衡。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16604" y="3155950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使用平衡木进行练习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510528" y="3652633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平衡木是一种有效的平衡感训练工具。在平衡木上行走可以锻炼身体的平衡能力和协调性，为走钢丝打下基础。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16604" y="4743284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进行瑜伽或太极等运动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510528" y="5239966"/>
            <a:ext cx="5082159" cy="107160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瑜伽和太极等运动强调身体的平衡和柔韧性，对于提高走钢丝的平衡感有很大帮助。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116604" y="1472796"/>
            <a:ext cx="447608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在地面上进行模拟练习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保持小步伐和稳定的行走节奏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在钢丝上行走时，要保持小步伐和稳定的行走节奏。小步伐可以减少身体晃动的幅度，稳定的行走节奏有助于保持身体平衡。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t="14042" b="14042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调整重心位置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根据钢丝的特性和行走的需要，适时调整身体的重心位置。在钢丝上行走时，可以将重心稍微向前倾，以增加稳定性。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保持身体挺直和目视前方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在钢丝上行走时，要保持身体挺直，不要弯腰或后仰。同时，目视前方，不要低头看脚或四处张望，以免影响平衡。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步伐调整与保持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https://d.book118.com/815220320241011110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2024-09-16T02:59:49.741</cp:lastPrinted>
  <dcterms:created xsi:type="dcterms:W3CDTF">2024-09-15T18:59:49Z</dcterms:created>
  <dcterms:modified xsi:type="dcterms:W3CDTF">2024-09-15T18:59:51Z</dcterms:modified>
</cp:coreProperties>
</file>